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8.xml.rels" ContentType="application/vnd.openxmlformats-package.relationships+xml"/>
  <Override PartName="/ppt/slides/_rels/slide1.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entation.xml" ContentType="application/vnd.openxmlformats-officedocument.presentationml.presentation.main+xml"/>
  <Override PartName="/ppt/_rels/presentation.xml.rels" ContentType="application/vnd.openxmlformats-package.relationships+xml"/>
  <Override PartName="/ppt/media/image2.png" ContentType="image/png"/>
  <Override PartName="/ppt/media/image1.png" ContentType="image/png"/>
  <Override PartName="/ppt/media/image3.png" ContentType="image/png"/>
  <Override PartName="/ppt/media/image5.png" ContentType="image/png"/>
  <Override PartName="/ppt/media/image4.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slideLayouts/slideLayout23.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20.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1.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7.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4.xml.rels" ContentType="application/vnd.openxmlformats-package.relationships+xml"/>
  <Override PartName="/ppt/slideLayouts/_rels/slideLayout16.xml.rels" ContentType="application/vnd.openxmlformats-package.relationships+xml"/>
  <Override PartName="/ppt/slideLayouts/_rels/slideLayout21.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6.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zh-CN" sz="1800" spc="-1" strike="noStrike">
              <a:solidFill>
                <a:srgbClr val="000000"/>
              </a:solidFill>
              <a:latin typeface="等线"/>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zh-CN" sz="2800" spc="-1" strike="noStrike">
              <a:solidFill>
                <a:srgbClr val="000000"/>
              </a:solidFill>
              <a:latin typeface="等线"/>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zh-CN" sz="2800" spc="-1" strike="noStrike">
              <a:solidFill>
                <a:srgbClr val="000000"/>
              </a:solidFill>
              <a:latin typeface="等线"/>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zh-CN" sz="1800" spc="-1" strike="noStrike">
              <a:solidFill>
                <a:srgbClr val="000000"/>
              </a:solidFill>
              <a:latin typeface="等线"/>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zh-CN" sz="2800" spc="-1" strike="noStrike">
              <a:solidFill>
                <a:srgbClr val="000000"/>
              </a:solidFill>
              <a:latin typeface="等线"/>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zh-CN" sz="2800" spc="-1" strike="noStrike">
              <a:solidFill>
                <a:srgbClr val="000000"/>
              </a:solidFill>
              <a:latin typeface="等线"/>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zh-CN" sz="2800" spc="-1" strike="noStrike">
              <a:solidFill>
                <a:srgbClr val="000000"/>
              </a:solidFill>
              <a:latin typeface="等线"/>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zh-CN" sz="2800" spc="-1" strike="noStrike">
              <a:solidFill>
                <a:srgbClr val="000000"/>
              </a:solidFill>
              <a:latin typeface="等线"/>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zh-CN" sz="1800" spc="-1" strike="noStrike">
              <a:solidFill>
                <a:srgbClr val="000000"/>
              </a:solidFill>
              <a:latin typeface="等线"/>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zh-CN" sz="2800" spc="-1" strike="noStrike">
              <a:solidFill>
                <a:srgbClr val="000000"/>
              </a:solidFill>
              <a:latin typeface="等线"/>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zh-CN" sz="2800" spc="-1" strike="noStrike">
              <a:solidFill>
                <a:srgbClr val="000000"/>
              </a:solidFill>
              <a:latin typeface="等线"/>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zh-CN" sz="2800" spc="-1" strike="noStrike">
              <a:solidFill>
                <a:srgbClr val="000000"/>
              </a:solidFill>
              <a:latin typeface="等线"/>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zh-CN" sz="2800" spc="-1" strike="noStrike">
              <a:solidFill>
                <a:srgbClr val="000000"/>
              </a:solidFill>
              <a:latin typeface="等线"/>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zh-CN" sz="2800" spc="-1" strike="noStrike">
              <a:solidFill>
                <a:srgbClr val="000000"/>
              </a:solidFill>
              <a:latin typeface="等线"/>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zh-CN" sz="2800" spc="-1" strike="noStrike">
              <a:solidFill>
                <a:srgbClr val="000000"/>
              </a:solidFill>
              <a:latin typeface="等线"/>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zh-CN" sz="1800" spc="-1" strike="noStrike">
              <a:solidFill>
                <a:srgbClr val="000000"/>
              </a:solidFill>
              <a:latin typeface="等线"/>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zh-CN" sz="1800" spc="-1" strike="noStrike">
              <a:solidFill>
                <a:srgbClr val="000000"/>
              </a:solidFill>
              <a:latin typeface="等线"/>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zh-CN" sz="2800" spc="-1" strike="noStrike">
              <a:solidFill>
                <a:srgbClr val="000000"/>
              </a:solidFill>
              <a:latin typeface="等线"/>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zh-CN" sz="1800" spc="-1" strike="noStrike">
              <a:solidFill>
                <a:srgbClr val="000000"/>
              </a:solidFill>
              <a:latin typeface="等线"/>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zh-CN" sz="2800" spc="-1" strike="noStrike">
              <a:solidFill>
                <a:srgbClr val="000000"/>
              </a:solidFill>
              <a:latin typeface="等线"/>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zh-CN" sz="2800" spc="-1" strike="noStrike">
              <a:solidFill>
                <a:srgbClr val="000000"/>
              </a:solidFill>
              <a:latin typeface="等线"/>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zh-CN" sz="1800" spc="-1" strike="noStrike">
              <a:solidFill>
                <a:srgbClr val="000000"/>
              </a:solidFill>
              <a:latin typeface="等线"/>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zh-CN" sz="1800" spc="-1" strike="noStrike">
              <a:solidFill>
                <a:srgbClr val="000000"/>
              </a:solidFill>
              <a:latin typeface="等线"/>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zh-CN" sz="2800" spc="-1" strike="noStrike">
              <a:solidFill>
                <a:srgbClr val="000000"/>
              </a:solidFill>
              <a:latin typeface="等线"/>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zh-CN" sz="2800" spc="-1" strike="noStrike">
              <a:solidFill>
                <a:srgbClr val="000000"/>
              </a:solidFill>
              <a:latin typeface="等线"/>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zh-CN" sz="2800" spc="-1" strike="noStrike">
              <a:solidFill>
                <a:srgbClr val="000000"/>
              </a:solidFill>
              <a:latin typeface="等线"/>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zh-CN" sz="1800" spc="-1" strike="noStrike">
              <a:solidFill>
                <a:srgbClr val="000000"/>
              </a:solidFill>
              <a:latin typeface="等线"/>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zh-CN" sz="1800" spc="-1" strike="noStrike">
              <a:solidFill>
                <a:srgbClr val="000000"/>
              </a:solidFill>
              <a:latin typeface="等线"/>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zh-CN" sz="2800" spc="-1" strike="noStrike">
              <a:solidFill>
                <a:srgbClr val="000000"/>
              </a:solidFill>
              <a:latin typeface="等线"/>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zh-CN" sz="2800" spc="-1" strike="noStrike">
              <a:solidFill>
                <a:srgbClr val="000000"/>
              </a:solidFill>
              <a:latin typeface="等线"/>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zh-CN" sz="2800" spc="-1" strike="noStrike">
              <a:solidFill>
                <a:srgbClr val="000000"/>
              </a:solidFill>
              <a:latin typeface="等线"/>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zh-CN" sz="1800" spc="-1" strike="noStrike">
              <a:solidFill>
                <a:srgbClr val="000000"/>
              </a:solidFill>
              <a:latin typeface="等线"/>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zh-CN" sz="2800" spc="-1" strike="noStrike">
              <a:solidFill>
                <a:srgbClr val="000000"/>
              </a:solidFill>
              <a:latin typeface="等线"/>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zh-CN" sz="2800" spc="-1" strike="noStrike">
              <a:solidFill>
                <a:srgbClr val="000000"/>
              </a:solidFill>
              <a:latin typeface="等线"/>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zh-CN" sz="2800" spc="-1" strike="noStrike">
              <a:solidFill>
                <a:srgbClr val="000000"/>
              </a:solidFill>
              <a:latin typeface="等线"/>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zh-CN" sz="1800" spc="-1" strike="noStrike">
              <a:solidFill>
                <a:srgbClr val="000000"/>
              </a:solidFill>
              <a:latin typeface="等线"/>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zh-CN" sz="2800" spc="-1" strike="noStrike">
              <a:solidFill>
                <a:srgbClr val="000000"/>
              </a:solidFill>
              <a:latin typeface="等线"/>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zh-CN" sz="2800" spc="-1" strike="noStrike">
              <a:solidFill>
                <a:srgbClr val="000000"/>
              </a:solidFill>
              <a:latin typeface="等线"/>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zh-CN" sz="1800" spc="-1" strike="noStrike">
              <a:solidFill>
                <a:srgbClr val="000000"/>
              </a:solidFill>
              <a:latin typeface="等线"/>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zh-CN" sz="2800" spc="-1" strike="noStrike">
              <a:solidFill>
                <a:srgbClr val="000000"/>
              </a:solidFill>
              <a:latin typeface="等线"/>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zh-CN" sz="2800" spc="-1" strike="noStrike">
              <a:solidFill>
                <a:srgbClr val="000000"/>
              </a:solidFill>
              <a:latin typeface="等线"/>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zh-CN" sz="2800" spc="-1" strike="noStrike">
              <a:solidFill>
                <a:srgbClr val="000000"/>
              </a:solidFill>
              <a:latin typeface="等线"/>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zh-CN" sz="2800" spc="-1" strike="noStrike">
              <a:solidFill>
                <a:srgbClr val="000000"/>
              </a:solidFill>
              <a:latin typeface="等线"/>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zh-CN" sz="1800" spc="-1" strike="noStrike">
              <a:solidFill>
                <a:srgbClr val="000000"/>
              </a:solidFill>
              <a:latin typeface="等线"/>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zh-CN" sz="2800" spc="-1" strike="noStrike">
              <a:solidFill>
                <a:srgbClr val="000000"/>
              </a:solidFill>
              <a:latin typeface="等线"/>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zh-CN" sz="2800" spc="-1" strike="noStrike">
              <a:solidFill>
                <a:srgbClr val="000000"/>
              </a:solidFill>
              <a:latin typeface="等线"/>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zh-CN" sz="2800" spc="-1" strike="noStrike">
              <a:solidFill>
                <a:srgbClr val="000000"/>
              </a:solidFill>
              <a:latin typeface="等线"/>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zh-CN" sz="2800" spc="-1" strike="noStrike">
              <a:solidFill>
                <a:srgbClr val="000000"/>
              </a:solidFill>
              <a:latin typeface="等线"/>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zh-CN" sz="2800" spc="-1" strike="noStrike">
              <a:solidFill>
                <a:srgbClr val="000000"/>
              </a:solidFill>
              <a:latin typeface="等线"/>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zh-CN" sz="2800" spc="-1" strike="noStrike">
              <a:solidFill>
                <a:srgbClr val="000000"/>
              </a:solidFill>
              <a:latin typeface="等线"/>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zh-CN" sz="1800" spc="-1" strike="noStrike">
              <a:solidFill>
                <a:srgbClr val="000000"/>
              </a:solidFill>
              <a:latin typeface="等线"/>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zh-CN" sz="2800" spc="-1" strike="noStrike">
              <a:solidFill>
                <a:srgbClr val="000000"/>
              </a:solidFill>
              <a:latin typeface="等线"/>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zh-CN" sz="1800" spc="-1" strike="noStrike">
              <a:solidFill>
                <a:srgbClr val="000000"/>
              </a:solidFill>
              <a:latin typeface="等线"/>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zh-CN" sz="2800" spc="-1" strike="noStrike">
              <a:solidFill>
                <a:srgbClr val="000000"/>
              </a:solidFill>
              <a:latin typeface="等线"/>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zh-CN" sz="2800" spc="-1" strike="noStrike">
              <a:solidFill>
                <a:srgbClr val="000000"/>
              </a:solidFill>
              <a:latin typeface="等线"/>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zh-CN" sz="1800" spc="-1" strike="noStrike">
              <a:solidFill>
                <a:srgbClr val="000000"/>
              </a:solidFill>
              <a:latin typeface="等线"/>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zh-CN" sz="1800" spc="-1" strike="noStrike">
              <a:solidFill>
                <a:srgbClr val="000000"/>
              </a:solidFill>
              <a:latin typeface="等线"/>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zh-CN" sz="2800" spc="-1" strike="noStrike">
              <a:solidFill>
                <a:srgbClr val="000000"/>
              </a:solidFill>
              <a:latin typeface="等线"/>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zh-CN" sz="2800" spc="-1" strike="noStrike">
              <a:solidFill>
                <a:srgbClr val="000000"/>
              </a:solidFill>
              <a:latin typeface="等线"/>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zh-CN" sz="2800" spc="-1" strike="noStrike">
              <a:solidFill>
                <a:srgbClr val="000000"/>
              </a:solidFill>
              <a:latin typeface="等线"/>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zh-CN" sz="1800" spc="-1" strike="noStrike">
              <a:solidFill>
                <a:srgbClr val="000000"/>
              </a:solidFill>
              <a:latin typeface="等线"/>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zh-CN" sz="2800" spc="-1" strike="noStrike">
              <a:solidFill>
                <a:srgbClr val="000000"/>
              </a:solidFill>
              <a:latin typeface="等线"/>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zh-CN" sz="2800" spc="-1" strike="noStrike">
              <a:solidFill>
                <a:srgbClr val="000000"/>
              </a:solidFill>
              <a:latin typeface="等线"/>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zh-CN" sz="2800" spc="-1" strike="noStrike">
              <a:solidFill>
                <a:srgbClr val="000000"/>
              </a:solidFill>
              <a:latin typeface="等线"/>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zh-CN" sz="1800" spc="-1" strike="noStrike">
              <a:solidFill>
                <a:srgbClr val="000000"/>
              </a:solidFill>
              <a:latin typeface="等线"/>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zh-CN" sz="2800" spc="-1" strike="noStrike">
              <a:solidFill>
                <a:srgbClr val="000000"/>
              </a:solidFill>
              <a:latin typeface="等线"/>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zh-CN" sz="2800" spc="-1" strike="noStrike">
              <a:solidFill>
                <a:srgbClr val="000000"/>
              </a:solidFill>
              <a:latin typeface="等线"/>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zh-CN" sz="2800" spc="-1" strike="noStrike">
              <a:solidFill>
                <a:srgbClr val="000000"/>
              </a:solidFill>
              <a:latin typeface="等线"/>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zh-CN" sz="6000" spc="-1" strike="noStrike">
                <a:solidFill>
                  <a:srgbClr val="000000"/>
                </a:solidFill>
                <a:latin typeface="等线 Light"/>
              </a:rPr>
              <a:t>单击此处编辑母版标题样式</a:t>
            </a:r>
            <a:endParaRPr b="0" lang="zh-CN" sz="6000" spc="-1" strike="noStrike">
              <a:solidFill>
                <a:srgbClr val="000000"/>
              </a:solidFill>
              <a:latin typeface="等线"/>
            </a:endParaRPr>
          </a:p>
        </p:txBody>
      </p:sp>
      <p:sp>
        <p:nvSpPr>
          <p:cNvPr id="1"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A65BC7BC-019A-4F20-923E-5EA7CE6530A7}" type="datetime">
              <a:rPr b="0" lang="en-US" sz="1200" spc="-1" strike="noStrike">
                <a:solidFill>
                  <a:srgbClr val="8b8b8b"/>
                </a:solidFill>
                <a:latin typeface="等线"/>
              </a:rPr>
              <a:t>11/5/19</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31FDC6A2-FA72-459C-8E64-03F57517401E}" type="slidenum">
              <a:rPr b="0" lang="en-US" sz="1200" spc="-1" strike="noStrike">
                <a:solidFill>
                  <a:srgbClr val="8b8b8b"/>
                </a:solidFill>
                <a:latin typeface="等线"/>
              </a:rPr>
              <a:t>&lt;number&gt;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zh-CN" sz="2800" spc="-1" strike="noStrike">
                <a:solidFill>
                  <a:srgbClr val="000000"/>
                </a:solidFill>
                <a:latin typeface="等线"/>
              </a:rPr>
              <a:t>Click to edit the outline text format</a:t>
            </a:r>
            <a:endParaRPr b="0" lang="zh-CN" sz="2800" spc="-1" strike="noStrike">
              <a:solidFill>
                <a:srgbClr val="000000"/>
              </a:solidFill>
              <a:latin typeface="等线"/>
            </a:endParaRPr>
          </a:p>
          <a:p>
            <a:pPr lvl="1" marL="864000" indent="-324000">
              <a:spcBef>
                <a:spcPts val="1134"/>
              </a:spcBef>
              <a:buClr>
                <a:srgbClr val="000000"/>
              </a:buClr>
              <a:buSzPct val="75000"/>
              <a:buFont typeface="Symbol" charset="2"/>
              <a:buChar char=""/>
            </a:pPr>
            <a:r>
              <a:rPr b="0" lang="zh-CN" sz="2000" spc="-1" strike="noStrike">
                <a:solidFill>
                  <a:srgbClr val="000000"/>
                </a:solidFill>
                <a:latin typeface="等线"/>
              </a:rPr>
              <a:t>Second Outline Level</a:t>
            </a:r>
            <a:endParaRPr b="0" lang="zh-CN" sz="2000" spc="-1" strike="noStrike">
              <a:solidFill>
                <a:srgbClr val="000000"/>
              </a:solidFill>
              <a:latin typeface="等线"/>
            </a:endParaRPr>
          </a:p>
          <a:p>
            <a:pPr lvl="2" marL="1296000" indent="-288000">
              <a:spcBef>
                <a:spcPts val="850"/>
              </a:spcBef>
              <a:buClr>
                <a:srgbClr val="000000"/>
              </a:buClr>
              <a:buSzPct val="45000"/>
              <a:buFont typeface="Wingdings" charset="2"/>
              <a:buChar char=""/>
            </a:pPr>
            <a:r>
              <a:rPr b="0" lang="zh-CN" sz="1800" spc="-1" strike="noStrike">
                <a:solidFill>
                  <a:srgbClr val="000000"/>
                </a:solidFill>
                <a:latin typeface="等线"/>
              </a:rPr>
              <a:t>Third Outline Level</a:t>
            </a:r>
            <a:endParaRPr b="0" lang="zh-CN" sz="1800" spc="-1" strike="noStrike">
              <a:solidFill>
                <a:srgbClr val="000000"/>
              </a:solidFill>
              <a:latin typeface="等线"/>
            </a:endParaRPr>
          </a:p>
          <a:p>
            <a:pPr lvl="3" marL="1728000" indent="-216000">
              <a:spcBef>
                <a:spcPts val="567"/>
              </a:spcBef>
              <a:buClr>
                <a:srgbClr val="000000"/>
              </a:buClr>
              <a:buSzPct val="75000"/>
              <a:buFont typeface="Symbol" charset="2"/>
              <a:buChar char=""/>
            </a:pPr>
            <a:r>
              <a:rPr b="0" lang="zh-CN" sz="1800" spc="-1" strike="noStrike">
                <a:solidFill>
                  <a:srgbClr val="000000"/>
                </a:solidFill>
                <a:latin typeface="等线"/>
              </a:rPr>
              <a:t>Fourth Outline Level</a:t>
            </a:r>
            <a:endParaRPr b="0" lang="zh-CN" sz="1800" spc="-1" strike="noStrike">
              <a:solidFill>
                <a:srgbClr val="000000"/>
              </a:solidFill>
              <a:latin typeface="等线"/>
            </a:endParaRPr>
          </a:p>
          <a:p>
            <a:pPr lvl="4" marL="2160000" indent="-216000">
              <a:spcBef>
                <a:spcPts val="283"/>
              </a:spcBef>
              <a:buClr>
                <a:srgbClr val="000000"/>
              </a:buClr>
              <a:buSzPct val="45000"/>
              <a:buFont typeface="Wingdings" charset="2"/>
              <a:buChar char=""/>
            </a:pPr>
            <a:r>
              <a:rPr b="0" lang="zh-CN" sz="2000" spc="-1" strike="noStrike">
                <a:solidFill>
                  <a:srgbClr val="000000"/>
                </a:solidFill>
                <a:latin typeface="等线"/>
              </a:rPr>
              <a:t>Fifth Outline Level</a:t>
            </a:r>
            <a:endParaRPr b="0" lang="zh-CN" sz="2000" spc="-1" strike="noStrike">
              <a:solidFill>
                <a:srgbClr val="000000"/>
              </a:solidFill>
              <a:latin typeface="等线"/>
            </a:endParaRPr>
          </a:p>
          <a:p>
            <a:pPr lvl="5" marL="2592000" indent="-216000">
              <a:spcBef>
                <a:spcPts val="283"/>
              </a:spcBef>
              <a:buClr>
                <a:srgbClr val="000000"/>
              </a:buClr>
              <a:buSzPct val="45000"/>
              <a:buFont typeface="Wingdings" charset="2"/>
              <a:buChar char=""/>
            </a:pPr>
            <a:r>
              <a:rPr b="0" lang="zh-CN" sz="2000" spc="-1" strike="noStrike">
                <a:solidFill>
                  <a:srgbClr val="000000"/>
                </a:solidFill>
                <a:latin typeface="等线"/>
              </a:rPr>
              <a:t>Sixth Outline Level</a:t>
            </a:r>
            <a:endParaRPr b="0" lang="zh-CN" sz="2000" spc="-1" strike="noStrike">
              <a:solidFill>
                <a:srgbClr val="000000"/>
              </a:solidFill>
              <a:latin typeface="等线"/>
            </a:endParaRPr>
          </a:p>
          <a:p>
            <a:pPr lvl="6" marL="3024000" indent="-216000">
              <a:spcBef>
                <a:spcPts val="283"/>
              </a:spcBef>
              <a:buClr>
                <a:srgbClr val="000000"/>
              </a:buClr>
              <a:buSzPct val="45000"/>
              <a:buFont typeface="Wingdings" charset="2"/>
              <a:buChar char=""/>
            </a:pPr>
            <a:r>
              <a:rPr b="0" lang="zh-CN" sz="2000" spc="-1" strike="noStrike">
                <a:solidFill>
                  <a:srgbClr val="000000"/>
                </a:solidFill>
                <a:latin typeface="等线"/>
              </a:rPr>
              <a:t>Seventh Outline Level</a:t>
            </a:r>
            <a:endParaRPr b="0" lang="zh-CN" sz="2000" spc="-1" strike="noStrike">
              <a:solidFill>
                <a:srgbClr val="000000"/>
              </a:solidFill>
              <a:latin typeface="等线"/>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zh-CN" sz="4400" spc="-1" strike="noStrike">
                <a:solidFill>
                  <a:srgbClr val="000000"/>
                </a:solidFill>
                <a:latin typeface="等线 Light"/>
              </a:rPr>
              <a:t>单击此处编辑母版标题样式</a:t>
            </a:r>
            <a:endParaRPr b="0" lang="zh-CN" sz="4400" spc="-1" strike="noStrike">
              <a:solidFill>
                <a:srgbClr val="000000"/>
              </a:solidFill>
              <a:latin typeface="等线"/>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zh-CN" sz="2800" spc="-1" strike="noStrike">
                <a:solidFill>
                  <a:srgbClr val="000000"/>
                </a:solidFill>
                <a:latin typeface="等线"/>
              </a:rPr>
              <a:t>编辑母版文本样式</a:t>
            </a:r>
            <a:endParaRPr b="0" lang="zh-CN" sz="2800" spc="-1" strike="noStrike">
              <a:solidFill>
                <a:srgbClr val="000000"/>
              </a:solidFill>
              <a:latin typeface="等线"/>
            </a:endParaRPr>
          </a:p>
          <a:p>
            <a:pPr lvl="1" marL="685800" indent="-228240">
              <a:lnSpc>
                <a:spcPct val="90000"/>
              </a:lnSpc>
              <a:spcBef>
                <a:spcPts val="499"/>
              </a:spcBef>
              <a:buClr>
                <a:srgbClr val="000000"/>
              </a:buClr>
              <a:buFont typeface="Arial"/>
              <a:buChar char="•"/>
            </a:pPr>
            <a:r>
              <a:rPr b="0" lang="zh-CN" sz="2400" spc="-1" strike="noStrike">
                <a:solidFill>
                  <a:srgbClr val="000000"/>
                </a:solidFill>
                <a:latin typeface="等线"/>
              </a:rPr>
              <a:t>第二级</a:t>
            </a:r>
            <a:endParaRPr b="0" lang="zh-CN" sz="2400" spc="-1" strike="noStrike">
              <a:solidFill>
                <a:srgbClr val="000000"/>
              </a:solidFill>
              <a:latin typeface="等线"/>
            </a:endParaRPr>
          </a:p>
          <a:p>
            <a:pPr lvl="2" marL="1143000" indent="-228240">
              <a:lnSpc>
                <a:spcPct val="90000"/>
              </a:lnSpc>
              <a:spcBef>
                <a:spcPts val="499"/>
              </a:spcBef>
              <a:buClr>
                <a:srgbClr val="000000"/>
              </a:buClr>
              <a:buFont typeface="Arial"/>
              <a:buChar char="•"/>
            </a:pPr>
            <a:r>
              <a:rPr b="0" lang="zh-CN" sz="2000" spc="-1" strike="noStrike">
                <a:solidFill>
                  <a:srgbClr val="000000"/>
                </a:solidFill>
                <a:latin typeface="等线"/>
              </a:rPr>
              <a:t>第三级</a:t>
            </a:r>
            <a:endParaRPr b="0" lang="zh-CN" sz="2000" spc="-1" strike="noStrike">
              <a:solidFill>
                <a:srgbClr val="000000"/>
              </a:solidFill>
              <a:latin typeface="等线"/>
            </a:endParaRPr>
          </a:p>
          <a:p>
            <a:pPr lvl="3" marL="1600200" indent="-228240">
              <a:lnSpc>
                <a:spcPct val="90000"/>
              </a:lnSpc>
              <a:spcBef>
                <a:spcPts val="499"/>
              </a:spcBef>
              <a:buClr>
                <a:srgbClr val="000000"/>
              </a:buClr>
              <a:buFont typeface="Arial"/>
              <a:buChar char="•"/>
            </a:pPr>
            <a:r>
              <a:rPr b="0" lang="zh-CN" sz="1800" spc="-1" strike="noStrike">
                <a:solidFill>
                  <a:srgbClr val="000000"/>
                </a:solidFill>
                <a:latin typeface="等线"/>
              </a:rPr>
              <a:t>第四级</a:t>
            </a:r>
            <a:endParaRPr b="0" lang="zh-CN" sz="1800" spc="-1" strike="noStrike">
              <a:solidFill>
                <a:srgbClr val="000000"/>
              </a:solidFill>
              <a:latin typeface="等线"/>
            </a:endParaRPr>
          </a:p>
          <a:p>
            <a:pPr lvl="4" marL="2057400" indent="-228240">
              <a:lnSpc>
                <a:spcPct val="90000"/>
              </a:lnSpc>
              <a:spcBef>
                <a:spcPts val="499"/>
              </a:spcBef>
              <a:buClr>
                <a:srgbClr val="000000"/>
              </a:buClr>
              <a:buFont typeface="Arial"/>
              <a:buChar char="•"/>
            </a:pPr>
            <a:r>
              <a:rPr b="0" lang="zh-CN" sz="1800" spc="-1" strike="noStrike">
                <a:solidFill>
                  <a:srgbClr val="000000"/>
                </a:solidFill>
                <a:latin typeface="等线"/>
              </a:rPr>
              <a:t>第五级</a:t>
            </a:r>
            <a:endParaRPr b="0" lang="zh-CN" sz="1800" spc="-1" strike="noStrike">
              <a:solidFill>
                <a:srgbClr val="000000"/>
              </a:solidFill>
              <a:latin typeface="等线"/>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29C21039-A1C9-49B4-A48C-F4943B87FF21}" type="datetime">
              <a:rPr b="0" lang="en-US" sz="1200" spc="-1" strike="noStrike">
                <a:solidFill>
                  <a:srgbClr val="8b8b8b"/>
                </a:solidFill>
                <a:latin typeface="等线"/>
              </a:rPr>
              <a:t>11/5/19</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A2077F16-38C4-4C68-8694-B11B8758D0CC}" type="slidenum">
              <a:rPr b="0" lang="en-US" sz="1200" spc="-1" strike="noStrike">
                <a:solidFill>
                  <a:srgbClr val="8b8b8b"/>
                </a:solidFill>
                <a:latin typeface="等线"/>
              </a:rPr>
              <a:t>1</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hyperlink" Target="http://www.templatesy.com/index.php?s=/home/index/index.html" TargetMode="External"/><Relationship Id="rId2" Type="http://schemas.openxmlformats.org/officeDocument/2006/relationships/hyperlink" Target="http://www.templatesy.com/index.php?s=/home/index/index.html" TargetMode="External"/><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hyperlink" Target="http://www.bootstrapmb.com/tag/qianduan" TargetMode="External"/><Relationship Id="rId2" Type="http://schemas.openxmlformats.org/officeDocument/2006/relationships/hyperlink" Target="http://www.bootstrapmb.com/tag/qianduan" TargetMode="External"/><Relationship Id="rId3" Type="http://schemas.openxmlformats.org/officeDocument/2006/relationships/hyperlink" Target="https://www.patest.cn/reg" TargetMode="External"/><Relationship Id="rId4"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hyperlink" Target="https://www.cnblogs.com/-new/p/7234332.html" TargetMode="External"/><Relationship Id="rId2" Type="http://schemas.openxmlformats.org/officeDocument/2006/relationships/hyperlink" Target="https://www.cnblogs.com/-new/p/7234332.html" TargetMode="External"/><Relationship Id="rId3" Type="http://schemas.openxmlformats.org/officeDocument/2006/relationships/hyperlink" Target="https://blog.csdn.net/qq_33290787/article/details/51790605" TargetMode="External"/><Relationship Id="rId4" Type="http://schemas.openxmlformats.org/officeDocument/2006/relationships/hyperlink" Target="https://blog.csdn.net/qq_33290787/article/details/51790605" TargetMode="External"/><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1523880" y="1122480"/>
            <a:ext cx="9143640" cy="2387160"/>
          </a:xfrm>
          <a:prstGeom prst="rect">
            <a:avLst/>
          </a:prstGeom>
          <a:noFill/>
          <a:ln>
            <a:noFill/>
          </a:ln>
        </p:spPr>
        <p:txBody>
          <a:bodyPr anchor="b">
            <a:normAutofit/>
          </a:bodyPr>
          <a:p>
            <a:pPr algn="ctr">
              <a:lnSpc>
                <a:spcPct val="90000"/>
              </a:lnSpc>
            </a:pPr>
            <a:r>
              <a:rPr b="0" lang="zh-CN" sz="6000" spc="-1" strike="noStrike">
                <a:solidFill>
                  <a:srgbClr val="000000"/>
                </a:solidFill>
                <a:latin typeface="等线 Light"/>
              </a:rPr>
              <a:t>NIS-HSDDP—</a:t>
            </a:r>
            <a:r>
              <a:rPr b="0" lang="zh-CN" sz="6000" spc="-1" strike="noStrike">
                <a:solidFill>
                  <a:srgbClr val="000000"/>
                </a:solidFill>
                <a:latin typeface="等线 Light"/>
              </a:rPr>
              <a:t>系统架构思考以及需求分析</a:t>
            </a:r>
            <a:endParaRPr b="0" lang="zh-CN" sz="6000" spc="-1" strike="noStrike">
              <a:solidFill>
                <a:srgbClr val="000000"/>
              </a:solidFill>
              <a:latin typeface="等线"/>
            </a:endParaRPr>
          </a:p>
        </p:txBody>
      </p:sp>
      <p:sp>
        <p:nvSpPr>
          <p:cNvPr id="83" name="TextShape 2"/>
          <p:cNvSpPr txBox="1"/>
          <p:nvPr/>
        </p:nvSpPr>
        <p:spPr>
          <a:xfrm>
            <a:off x="1787760" y="3733920"/>
            <a:ext cx="9143640" cy="1655280"/>
          </a:xfrm>
          <a:prstGeom prst="rect">
            <a:avLst/>
          </a:prstGeom>
          <a:noFill/>
          <a:ln>
            <a:noFill/>
          </a:ln>
        </p:spPr>
        <p:txBody>
          <a:bodyPr>
            <a:noAutofit/>
          </a:bodyPr>
          <a:p>
            <a:pPr algn="ctr">
              <a:lnSpc>
                <a:spcPct val="90000"/>
              </a:lnSpc>
              <a:spcBef>
                <a:spcPts val="1001"/>
              </a:spcBef>
            </a:pPr>
            <a:r>
              <a:rPr b="0" lang="en-US" sz="2400" spc="-1" strike="noStrike">
                <a:solidFill>
                  <a:srgbClr val="000000"/>
                </a:solidFill>
                <a:latin typeface="等线"/>
              </a:rPr>
              <a:t>王赛</a:t>
            </a:r>
            <a:endParaRPr b="0" lang="en-US" sz="2400" spc="-1" strike="noStrike">
              <a:latin typeface="Arial"/>
            </a:endParaRPr>
          </a:p>
          <a:p>
            <a:pPr algn="ctr">
              <a:lnSpc>
                <a:spcPct val="90000"/>
              </a:lnSpc>
              <a:spcBef>
                <a:spcPts val="1001"/>
              </a:spcBef>
            </a:pPr>
            <a:r>
              <a:rPr b="0" lang="en-US" sz="2400" spc="-1" strike="noStrike">
                <a:solidFill>
                  <a:srgbClr val="000000"/>
                </a:solidFill>
                <a:latin typeface="等线"/>
              </a:rPr>
              <a:t>2019-11-5</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zh-CN" sz="4400" spc="-1" strike="noStrike">
                <a:solidFill>
                  <a:srgbClr val="000000"/>
                </a:solidFill>
                <a:latin typeface="等线 Light"/>
              </a:rPr>
              <a:t>测试结果：</a:t>
            </a:r>
            <a:endParaRPr b="0" lang="zh-CN" sz="4400" spc="-1" strike="noStrike">
              <a:solidFill>
                <a:srgbClr val="000000"/>
              </a:solidFill>
              <a:latin typeface="等线"/>
            </a:endParaRPr>
          </a:p>
        </p:txBody>
      </p:sp>
      <p:pic>
        <p:nvPicPr>
          <p:cNvPr id="102" name="内容占位符 3" descr=""/>
          <p:cNvPicPr/>
          <p:nvPr/>
        </p:nvPicPr>
        <p:blipFill>
          <a:blip r:embed="rId1"/>
          <a:stretch/>
        </p:blipFill>
        <p:spPr>
          <a:xfrm>
            <a:off x="3819240" y="633240"/>
            <a:ext cx="7563240" cy="2969640"/>
          </a:xfrm>
          <a:prstGeom prst="rect">
            <a:avLst/>
          </a:prstGeom>
          <a:ln>
            <a:noFill/>
          </a:ln>
        </p:spPr>
      </p:pic>
      <p:sp>
        <p:nvSpPr>
          <p:cNvPr id="103" name="CustomShape 2"/>
          <p:cNvSpPr/>
          <p:nvPr/>
        </p:nvSpPr>
        <p:spPr>
          <a:xfrm>
            <a:off x="745560" y="1850040"/>
            <a:ext cx="31658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等线"/>
              </a:rPr>
              <a:t>测试可以解包的程序的结论：</a:t>
            </a:r>
            <a:endParaRPr b="0" lang="en-US" sz="1800" spc="-1" strike="noStrike">
              <a:latin typeface="Arial"/>
            </a:endParaRPr>
          </a:p>
        </p:txBody>
      </p:sp>
      <p:sp>
        <p:nvSpPr>
          <p:cNvPr id="104" name="CustomShape 3"/>
          <p:cNvSpPr/>
          <p:nvPr/>
        </p:nvSpPr>
        <p:spPr>
          <a:xfrm>
            <a:off x="745560" y="3762720"/>
            <a:ext cx="669060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等线"/>
              </a:rPr>
              <a:t>结论： 解包花费的时间大多也都导致粘包的时间变长</a:t>
            </a:r>
            <a:endParaRPr b="0" lang="en-US" sz="1800" spc="-1" strike="noStrike">
              <a:latin typeface="Arial"/>
            </a:endParaRPr>
          </a:p>
        </p:txBody>
      </p:sp>
      <p:sp>
        <p:nvSpPr>
          <p:cNvPr id="105" name="CustomShape 4"/>
          <p:cNvSpPr/>
          <p:nvPr/>
        </p:nvSpPr>
        <p:spPr>
          <a:xfrm>
            <a:off x="838080" y="4380480"/>
            <a:ext cx="6690600" cy="2284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等线"/>
              </a:rPr>
              <a:t>最终的结论：</a:t>
            </a:r>
            <a:endParaRPr b="0" lang="en-US" sz="1800" spc="-1" strike="noStrike">
              <a:latin typeface="Arial"/>
            </a:endParaRPr>
          </a:p>
          <a:p>
            <a:pPr>
              <a:lnSpc>
                <a:spcPct val="100000"/>
              </a:lnSpc>
            </a:pPr>
            <a:r>
              <a:rPr b="0" lang="en-US" sz="1800" spc="-1" strike="noStrike">
                <a:solidFill>
                  <a:srgbClr val="000000"/>
                </a:solidFill>
                <a:latin typeface="等线"/>
              </a:rPr>
              <a:t>	</a:t>
            </a:r>
            <a:r>
              <a:rPr b="0" lang="en-US" sz="1800" spc="-1" strike="noStrike">
                <a:solidFill>
                  <a:srgbClr val="000000"/>
                </a:solidFill>
                <a:latin typeface="等线"/>
              </a:rPr>
              <a:t>1</a:t>
            </a:r>
            <a:r>
              <a:rPr b="0" lang="en-US" sz="1800" spc="-1" strike="noStrike">
                <a:solidFill>
                  <a:srgbClr val="000000"/>
                </a:solidFill>
                <a:latin typeface="等线"/>
              </a:rPr>
              <a:t>、实现单个</a:t>
            </a:r>
            <a:r>
              <a:rPr b="0" lang="en-US" sz="1800" spc="-1" strike="noStrike">
                <a:solidFill>
                  <a:srgbClr val="000000"/>
                </a:solidFill>
                <a:latin typeface="等线"/>
              </a:rPr>
              <a:t>socket</a:t>
            </a:r>
            <a:r>
              <a:rPr b="0" lang="en-US" sz="1800" spc="-1" strike="noStrike">
                <a:solidFill>
                  <a:srgbClr val="000000"/>
                </a:solidFill>
                <a:latin typeface="等线"/>
              </a:rPr>
              <a:t>接收</a:t>
            </a:r>
            <a:r>
              <a:rPr b="0" lang="en-US" sz="1800" spc="-1" strike="noStrike">
                <a:solidFill>
                  <a:srgbClr val="000000"/>
                </a:solidFill>
                <a:latin typeface="等线"/>
              </a:rPr>
              <a:t>/</a:t>
            </a:r>
            <a:r>
              <a:rPr b="0" lang="en-US" sz="1800" spc="-1" strike="noStrike">
                <a:solidFill>
                  <a:srgbClr val="000000"/>
                </a:solidFill>
                <a:latin typeface="等线"/>
              </a:rPr>
              <a:t>或者多个</a:t>
            </a:r>
            <a:r>
              <a:rPr b="0" lang="en-US" sz="1800" spc="-1" strike="noStrike">
                <a:solidFill>
                  <a:srgbClr val="000000"/>
                </a:solidFill>
                <a:latin typeface="等线"/>
              </a:rPr>
              <a:t>socket</a:t>
            </a:r>
            <a:r>
              <a:rPr b="0" lang="en-US" sz="1800" spc="-1" strike="noStrike">
                <a:solidFill>
                  <a:srgbClr val="000000"/>
                </a:solidFill>
                <a:latin typeface="等线"/>
              </a:rPr>
              <a:t>并行，即使加入解包，对收到的包的长度进行限制，后面很多的就直接丢掉好了。</a:t>
            </a:r>
            <a:endParaRPr b="0" lang="en-US" sz="1800" spc="-1" strike="noStrike">
              <a:latin typeface="Arial"/>
            </a:endParaRPr>
          </a:p>
          <a:p>
            <a:pPr>
              <a:lnSpc>
                <a:spcPct val="100000"/>
              </a:lnSpc>
            </a:pPr>
            <a:r>
              <a:rPr b="0" lang="en-US" sz="1800" spc="-1" strike="noStrike">
                <a:solidFill>
                  <a:srgbClr val="000000"/>
                </a:solidFill>
                <a:latin typeface="等线"/>
              </a:rPr>
              <a:t>	</a:t>
            </a:r>
            <a:r>
              <a:rPr b="0" lang="en-US" sz="1800" spc="-1" strike="noStrike">
                <a:solidFill>
                  <a:srgbClr val="000000"/>
                </a:solidFill>
                <a:latin typeface="等线"/>
              </a:rPr>
              <a:t>2</a:t>
            </a:r>
            <a:r>
              <a:rPr b="0" lang="en-US" sz="1800" spc="-1" strike="noStrike">
                <a:solidFill>
                  <a:srgbClr val="000000"/>
                </a:solidFill>
                <a:latin typeface="等线"/>
              </a:rPr>
              <a:t>、由于如果我们对很多数据都进行数据接收，实际上有的变量并不需要我们那么实时的数据（只对特定的数据进行快速的接收）</a:t>
            </a: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zh-CN" sz="4400" spc="-1" strike="noStrike">
                <a:solidFill>
                  <a:srgbClr val="000000"/>
                </a:solidFill>
                <a:latin typeface="等线 Light"/>
              </a:rPr>
              <a:t>2</a:t>
            </a:r>
            <a:r>
              <a:rPr b="0" lang="zh-CN" sz="4400" spc="-1" strike="noStrike">
                <a:solidFill>
                  <a:srgbClr val="000000"/>
                </a:solidFill>
                <a:latin typeface="等线 Light"/>
              </a:rPr>
              <a:t>、前端界面的问题</a:t>
            </a:r>
            <a:endParaRPr b="0" lang="zh-CN" sz="4400" spc="-1" strike="noStrike">
              <a:solidFill>
                <a:srgbClr val="000000"/>
              </a:solidFill>
              <a:latin typeface="等线"/>
            </a:endParaRPr>
          </a:p>
        </p:txBody>
      </p:sp>
      <p:sp>
        <p:nvSpPr>
          <p:cNvPr id="107" name="TextShape 2"/>
          <p:cNvSpPr txBox="1"/>
          <p:nvPr/>
        </p:nvSpPr>
        <p:spPr>
          <a:xfrm>
            <a:off x="838080" y="1825560"/>
            <a:ext cx="10515240" cy="4350960"/>
          </a:xfrm>
          <a:prstGeom prst="rect">
            <a:avLst/>
          </a:prstGeom>
          <a:noFill/>
          <a:ln>
            <a:noFill/>
          </a:ln>
        </p:spPr>
        <p:txBody>
          <a:bodyPr>
            <a:noAutofit/>
          </a:bodyPr>
          <a:p>
            <a:endParaRPr b="0" lang="zh-CN" sz="2800" spc="-1" strike="noStrike">
              <a:solidFill>
                <a:srgbClr val="000000"/>
              </a:solidFill>
              <a:latin typeface="等线"/>
            </a:endParaRPr>
          </a:p>
        </p:txBody>
      </p:sp>
      <p:pic>
        <p:nvPicPr>
          <p:cNvPr id="108" name="图片 3" descr=""/>
          <p:cNvPicPr/>
          <p:nvPr/>
        </p:nvPicPr>
        <p:blipFill>
          <a:blip r:embed="rId1"/>
          <a:stretch/>
        </p:blipFill>
        <p:spPr>
          <a:xfrm>
            <a:off x="-68760" y="1598760"/>
            <a:ext cx="6032520" cy="4619160"/>
          </a:xfrm>
          <a:prstGeom prst="rect">
            <a:avLst/>
          </a:prstGeom>
          <a:ln>
            <a:noFill/>
          </a:ln>
        </p:spPr>
      </p:pic>
      <p:pic>
        <p:nvPicPr>
          <p:cNvPr id="109" name="图片 4" descr=""/>
          <p:cNvPicPr/>
          <p:nvPr/>
        </p:nvPicPr>
        <p:blipFill>
          <a:blip r:embed="rId2"/>
          <a:stretch/>
        </p:blipFill>
        <p:spPr>
          <a:xfrm>
            <a:off x="5963760" y="1690560"/>
            <a:ext cx="6227640" cy="461916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zh-CN" sz="4400" spc="-1" strike="noStrike">
                <a:solidFill>
                  <a:srgbClr val="000000"/>
                </a:solidFill>
                <a:latin typeface="等线 Light"/>
              </a:rPr>
              <a:t>网站模板</a:t>
            </a:r>
            <a:endParaRPr b="0" lang="zh-CN" sz="4400" spc="-1" strike="noStrike">
              <a:solidFill>
                <a:srgbClr val="000000"/>
              </a:solidFill>
              <a:latin typeface="等线"/>
            </a:endParaRPr>
          </a:p>
        </p:txBody>
      </p:sp>
      <p:sp>
        <p:nvSpPr>
          <p:cNvPr id="111"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zh-CN" sz="2800" spc="-1" strike="noStrike" u="sng">
                <a:solidFill>
                  <a:srgbClr val="0563c1"/>
                </a:solidFill>
                <a:uFillTx/>
                <a:latin typeface="等线"/>
                <a:hlinkClick r:id="rId1"/>
              </a:rPr>
              <a:t>http://www.templatesy.com/index.php?s=/</a:t>
            </a:r>
            <a:r>
              <a:rPr b="0" lang="zh-CN" sz="2800" spc="-1" strike="noStrike" u="sng">
                <a:solidFill>
                  <a:srgbClr val="0563c1"/>
                </a:solidFill>
                <a:uFillTx/>
                <a:latin typeface="等线"/>
                <a:hlinkClick r:id="rId2"/>
              </a:rPr>
              <a:t>home/index/index.html</a:t>
            </a:r>
            <a:endParaRPr b="0" lang="zh-CN" sz="2800" spc="-1" strike="noStrike">
              <a:solidFill>
                <a:srgbClr val="000000"/>
              </a:solidFill>
              <a:latin typeface="等线"/>
            </a:endParaRPr>
          </a:p>
          <a:p>
            <a:pPr>
              <a:lnSpc>
                <a:spcPct val="90000"/>
              </a:lnSpc>
              <a:spcBef>
                <a:spcPts val="1001"/>
              </a:spcBef>
            </a:pPr>
            <a:endParaRPr b="0" lang="zh-CN" sz="2800" spc="-1" strike="noStrike">
              <a:solidFill>
                <a:srgbClr val="000000"/>
              </a:solidFill>
              <a:latin typeface="等线"/>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zh-CN" sz="4400" spc="-1" strike="noStrike">
                <a:solidFill>
                  <a:srgbClr val="000000"/>
                </a:solidFill>
                <a:latin typeface="等线 Light"/>
              </a:rPr>
              <a:t>本周计划</a:t>
            </a:r>
            <a:endParaRPr b="0" lang="zh-CN" sz="4400" spc="-1" strike="noStrike">
              <a:solidFill>
                <a:srgbClr val="000000"/>
              </a:solidFill>
              <a:latin typeface="等线"/>
            </a:endParaRPr>
          </a:p>
        </p:txBody>
      </p:sp>
      <p:sp>
        <p:nvSpPr>
          <p:cNvPr id="113"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zh-CN" sz="2800" spc="-1" strike="noStrike">
                <a:solidFill>
                  <a:srgbClr val="000000"/>
                </a:solidFill>
                <a:latin typeface="等线"/>
              </a:rPr>
              <a:t>1</a:t>
            </a:r>
            <a:r>
              <a:rPr b="0" lang="zh-CN" sz="2800" spc="-1" strike="noStrike">
                <a:solidFill>
                  <a:srgbClr val="000000"/>
                </a:solidFill>
                <a:latin typeface="等线"/>
              </a:rPr>
              <a:t>、与老师商讨一下如何开始</a:t>
            </a:r>
            <a:endParaRPr b="0" lang="zh-CN" sz="2800" spc="-1" strike="noStrike">
              <a:solidFill>
                <a:srgbClr val="000000"/>
              </a:solidFill>
              <a:latin typeface="等线"/>
            </a:endParaRPr>
          </a:p>
          <a:p>
            <a:pPr marL="228600" indent="-228240">
              <a:lnSpc>
                <a:spcPct val="90000"/>
              </a:lnSpc>
              <a:spcBef>
                <a:spcPts val="1001"/>
              </a:spcBef>
              <a:buClr>
                <a:srgbClr val="000000"/>
              </a:buClr>
              <a:buFont typeface="Arial"/>
              <a:buChar char="•"/>
            </a:pPr>
            <a:r>
              <a:rPr b="0" lang="zh-CN" sz="2800" spc="-1" strike="noStrike">
                <a:solidFill>
                  <a:srgbClr val="000000"/>
                </a:solidFill>
                <a:latin typeface="等线"/>
              </a:rPr>
              <a:t>2</a:t>
            </a:r>
            <a:r>
              <a:rPr b="0" lang="zh-CN" sz="2800" spc="-1" strike="noStrike">
                <a:solidFill>
                  <a:srgbClr val="000000"/>
                </a:solidFill>
                <a:latin typeface="等线"/>
              </a:rPr>
              <a:t>、必须要做的</a:t>
            </a:r>
            <a:endParaRPr b="0" lang="zh-CN" sz="2800" spc="-1" strike="noStrike">
              <a:solidFill>
                <a:srgbClr val="000000"/>
              </a:solidFill>
              <a:latin typeface="等线"/>
            </a:endParaRPr>
          </a:p>
          <a:p>
            <a:pPr lvl="1" marL="685800" indent="-228240">
              <a:lnSpc>
                <a:spcPct val="90000"/>
              </a:lnSpc>
              <a:spcBef>
                <a:spcPts val="499"/>
              </a:spcBef>
              <a:buClr>
                <a:srgbClr val="000000"/>
              </a:buClr>
              <a:buFont typeface="Arial"/>
              <a:buChar char="•"/>
            </a:pPr>
            <a:r>
              <a:rPr b="0" lang="zh-CN" sz="2400" spc="-1" strike="noStrike">
                <a:solidFill>
                  <a:srgbClr val="000000"/>
                </a:solidFill>
                <a:latin typeface="等线"/>
              </a:rPr>
              <a:t>直接以刚才的那个模板直接开始搞得了</a:t>
            </a:r>
            <a:endParaRPr b="0" lang="zh-CN" sz="2400" spc="-1" strike="noStrike">
              <a:solidFill>
                <a:srgbClr val="000000"/>
              </a:solidFill>
              <a:latin typeface="等线"/>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zh-CN" sz="4400" spc="-1" strike="noStrike">
                <a:solidFill>
                  <a:srgbClr val="000000"/>
                </a:solidFill>
                <a:latin typeface="等线 Light"/>
              </a:rPr>
              <a:t>目录</a:t>
            </a:r>
            <a:endParaRPr b="0" lang="zh-CN" sz="4400" spc="-1" strike="noStrike">
              <a:solidFill>
                <a:srgbClr val="000000"/>
              </a:solidFill>
              <a:latin typeface="等线"/>
            </a:endParaRPr>
          </a:p>
        </p:txBody>
      </p:sp>
      <p:sp>
        <p:nvSpPr>
          <p:cNvPr id="85"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zh-CN" sz="2800" spc="-1" strike="noStrike">
                <a:solidFill>
                  <a:srgbClr val="000000"/>
                </a:solidFill>
                <a:latin typeface="等线"/>
              </a:rPr>
              <a:t>1</a:t>
            </a:r>
            <a:r>
              <a:rPr b="0" lang="zh-CN" sz="2800" spc="-1" strike="noStrike">
                <a:solidFill>
                  <a:srgbClr val="000000"/>
                </a:solidFill>
                <a:latin typeface="等线"/>
              </a:rPr>
              <a:t>、上周基本任务回顾</a:t>
            </a:r>
            <a:endParaRPr b="0" lang="zh-CN" sz="2800" spc="-1" strike="noStrike">
              <a:solidFill>
                <a:srgbClr val="000000"/>
              </a:solidFill>
              <a:latin typeface="等线"/>
            </a:endParaRPr>
          </a:p>
          <a:p>
            <a:pPr marL="228600" indent="-228240">
              <a:lnSpc>
                <a:spcPct val="90000"/>
              </a:lnSpc>
              <a:spcBef>
                <a:spcPts val="1001"/>
              </a:spcBef>
              <a:buClr>
                <a:srgbClr val="000000"/>
              </a:buClr>
              <a:buFont typeface="Arial"/>
              <a:buChar char="•"/>
            </a:pPr>
            <a:r>
              <a:rPr b="0" lang="zh-CN" sz="2800" spc="-1" strike="noStrike">
                <a:solidFill>
                  <a:srgbClr val="000000"/>
                </a:solidFill>
                <a:latin typeface="等线"/>
              </a:rPr>
              <a:t>2</a:t>
            </a:r>
            <a:r>
              <a:rPr b="0" lang="zh-CN" sz="2800" spc="-1" strike="noStrike">
                <a:solidFill>
                  <a:srgbClr val="000000"/>
                </a:solidFill>
                <a:latin typeface="等线"/>
              </a:rPr>
              <a:t>、上周工作内容展示</a:t>
            </a:r>
            <a:endParaRPr b="0" lang="zh-CN" sz="2800" spc="-1" strike="noStrike">
              <a:solidFill>
                <a:srgbClr val="000000"/>
              </a:solidFill>
              <a:latin typeface="等线"/>
            </a:endParaRPr>
          </a:p>
          <a:p>
            <a:pPr marL="228600" indent="-228240">
              <a:lnSpc>
                <a:spcPct val="90000"/>
              </a:lnSpc>
              <a:spcBef>
                <a:spcPts val="1001"/>
              </a:spcBef>
              <a:buClr>
                <a:srgbClr val="000000"/>
              </a:buClr>
              <a:buFont typeface="Arial"/>
              <a:buChar char="•"/>
            </a:pPr>
            <a:r>
              <a:rPr b="0" lang="zh-CN" sz="2800" spc="-1" strike="noStrike">
                <a:solidFill>
                  <a:srgbClr val="000000"/>
                </a:solidFill>
                <a:latin typeface="等线"/>
              </a:rPr>
              <a:t>3</a:t>
            </a:r>
            <a:r>
              <a:rPr b="0" lang="zh-CN" sz="2800" spc="-1" strike="noStrike">
                <a:solidFill>
                  <a:srgbClr val="000000"/>
                </a:solidFill>
                <a:latin typeface="等线"/>
              </a:rPr>
              <a:t>、</a:t>
            </a:r>
            <a:r>
              <a:rPr b="0" lang="zh-CN" sz="2800" spc="-1" strike="noStrike">
                <a:solidFill>
                  <a:srgbClr val="000000"/>
                </a:solidFill>
                <a:latin typeface="等线"/>
              </a:rPr>
              <a:t>NIS</a:t>
            </a:r>
            <a:r>
              <a:rPr b="0" lang="zh-CN" sz="2800" spc="-1" strike="noStrike">
                <a:solidFill>
                  <a:srgbClr val="000000"/>
                </a:solidFill>
                <a:latin typeface="等线"/>
              </a:rPr>
              <a:t>系统需求分析</a:t>
            </a:r>
            <a:endParaRPr b="0" lang="zh-CN" sz="2800" spc="-1" strike="noStrike">
              <a:solidFill>
                <a:srgbClr val="000000"/>
              </a:solidFill>
              <a:latin typeface="等线"/>
            </a:endParaRPr>
          </a:p>
          <a:p>
            <a:pPr marL="228600" indent="-228240">
              <a:lnSpc>
                <a:spcPct val="90000"/>
              </a:lnSpc>
              <a:spcBef>
                <a:spcPts val="1001"/>
              </a:spcBef>
              <a:buClr>
                <a:srgbClr val="000000"/>
              </a:buClr>
              <a:buFont typeface="Arial"/>
              <a:buChar char="•"/>
            </a:pPr>
            <a:r>
              <a:rPr b="0" lang="zh-CN" sz="2800" spc="-1" strike="noStrike">
                <a:solidFill>
                  <a:srgbClr val="000000"/>
                </a:solidFill>
                <a:latin typeface="等线"/>
              </a:rPr>
              <a:t>4</a:t>
            </a:r>
            <a:r>
              <a:rPr b="0" lang="zh-CN" sz="2800" spc="-1" strike="noStrike">
                <a:solidFill>
                  <a:srgbClr val="000000"/>
                </a:solidFill>
                <a:latin typeface="等线"/>
              </a:rPr>
              <a:t>、本周工作计划</a:t>
            </a:r>
            <a:endParaRPr b="0" lang="zh-CN" sz="2800" spc="-1" strike="noStrike">
              <a:solidFill>
                <a:srgbClr val="000000"/>
              </a:solidFill>
              <a:latin typeface="等线"/>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384120" y="0"/>
            <a:ext cx="10515240" cy="1325160"/>
          </a:xfrm>
          <a:prstGeom prst="rect">
            <a:avLst/>
          </a:prstGeom>
          <a:noFill/>
          <a:ln>
            <a:noFill/>
          </a:ln>
        </p:spPr>
        <p:txBody>
          <a:bodyPr anchor="ctr">
            <a:noAutofit/>
          </a:bodyPr>
          <a:p>
            <a:pPr>
              <a:lnSpc>
                <a:spcPct val="90000"/>
              </a:lnSpc>
            </a:pPr>
            <a:r>
              <a:rPr b="0" lang="zh-CN" sz="4400" spc="-1" strike="noStrike">
                <a:solidFill>
                  <a:srgbClr val="000000"/>
                </a:solidFill>
                <a:latin typeface="等线 Light"/>
              </a:rPr>
              <a:t>上周计划</a:t>
            </a:r>
            <a:endParaRPr b="0" lang="zh-CN" sz="4400" spc="-1" strike="noStrike">
              <a:solidFill>
                <a:srgbClr val="000000"/>
              </a:solidFill>
              <a:latin typeface="等线"/>
            </a:endParaRPr>
          </a:p>
        </p:txBody>
      </p:sp>
      <p:sp>
        <p:nvSpPr>
          <p:cNvPr id="87" name="TextShape 2"/>
          <p:cNvSpPr txBox="1"/>
          <p:nvPr/>
        </p:nvSpPr>
        <p:spPr>
          <a:xfrm>
            <a:off x="497520" y="1306440"/>
            <a:ext cx="10855800" cy="5461200"/>
          </a:xfrm>
          <a:prstGeom prst="rect">
            <a:avLst/>
          </a:prstGeom>
          <a:noFill/>
          <a:ln>
            <a:noFill/>
          </a:ln>
        </p:spPr>
        <p:txBody>
          <a:bodyPr>
            <a:normAutofit fontScale="36000"/>
          </a:bodyPr>
          <a:p>
            <a:pPr marL="228600" indent="-228240">
              <a:lnSpc>
                <a:spcPct val="90000"/>
              </a:lnSpc>
              <a:spcBef>
                <a:spcPts val="1001"/>
              </a:spcBef>
              <a:buClr>
                <a:srgbClr val="000000"/>
              </a:buClr>
              <a:buFont typeface="Arial"/>
              <a:buChar char="•"/>
            </a:pPr>
            <a:r>
              <a:rPr b="0" lang="zh-CN" sz="2800" spc="-1" strike="noStrike">
                <a:solidFill>
                  <a:srgbClr val="000000"/>
                </a:solidFill>
                <a:latin typeface="等线"/>
              </a:rPr>
              <a:t>1</a:t>
            </a:r>
            <a:r>
              <a:rPr b="0" lang="zh-CN" sz="2800" spc="-1" strike="noStrike">
                <a:solidFill>
                  <a:srgbClr val="000000"/>
                </a:solidFill>
                <a:latin typeface="等线"/>
              </a:rPr>
              <a:t>、看完</a:t>
            </a:r>
            <a:r>
              <a:rPr b="0" lang="zh-CN" sz="2800" spc="-1" strike="noStrike">
                <a:solidFill>
                  <a:srgbClr val="000000"/>
                </a:solidFill>
                <a:latin typeface="等线"/>
              </a:rPr>
              <a:t>Django</a:t>
            </a:r>
            <a:r>
              <a:rPr b="0" lang="zh-CN" sz="2800" spc="-1" strike="noStrike">
                <a:solidFill>
                  <a:srgbClr val="000000"/>
                </a:solidFill>
                <a:latin typeface="等线"/>
              </a:rPr>
              <a:t>的视频教程</a:t>
            </a:r>
            <a:endParaRPr b="0" lang="zh-CN" sz="2800" spc="-1" strike="noStrike">
              <a:solidFill>
                <a:srgbClr val="000000"/>
              </a:solidFill>
              <a:latin typeface="等线"/>
            </a:endParaRPr>
          </a:p>
          <a:p>
            <a:pPr lvl="1" marL="685800" indent="-228240">
              <a:lnSpc>
                <a:spcPct val="90000"/>
              </a:lnSpc>
              <a:spcBef>
                <a:spcPts val="499"/>
              </a:spcBef>
              <a:buClr>
                <a:srgbClr val="00b050"/>
              </a:buClr>
              <a:buFont typeface="Arial"/>
              <a:buChar char="•"/>
            </a:pPr>
            <a:r>
              <a:rPr b="0" lang="zh-CN" sz="2400" spc="-1" strike="noStrike">
                <a:solidFill>
                  <a:srgbClr val="00b050"/>
                </a:solidFill>
                <a:latin typeface="等线"/>
              </a:rPr>
              <a:t>Step1</a:t>
            </a:r>
            <a:r>
              <a:rPr b="0" lang="zh-CN" sz="2400" spc="-1" strike="noStrike">
                <a:solidFill>
                  <a:srgbClr val="00b050"/>
                </a:solidFill>
                <a:latin typeface="等线"/>
              </a:rPr>
              <a:t>：边看边完成视频中的一些小的操作</a:t>
            </a:r>
            <a:endParaRPr b="0" lang="zh-CN" sz="2400" spc="-1" strike="noStrike">
              <a:solidFill>
                <a:srgbClr val="000000"/>
              </a:solidFill>
              <a:latin typeface="等线"/>
            </a:endParaRPr>
          </a:p>
          <a:p>
            <a:pPr lvl="1" marL="685800" indent="-228240">
              <a:lnSpc>
                <a:spcPct val="90000"/>
              </a:lnSpc>
              <a:spcBef>
                <a:spcPts val="499"/>
              </a:spcBef>
              <a:buClr>
                <a:srgbClr val="5b9bd5"/>
              </a:buClr>
              <a:buFont typeface="Arial"/>
              <a:buChar char="•"/>
            </a:pPr>
            <a:r>
              <a:rPr b="0" lang="zh-CN" sz="2400" spc="-1" strike="noStrike">
                <a:solidFill>
                  <a:srgbClr val="5b9bd5"/>
                </a:solidFill>
                <a:latin typeface="等线"/>
              </a:rPr>
              <a:t>Step2</a:t>
            </a:r>
            <a:r>
              <a:rPr b="0" lang="zh-CN" sz="2400" spc="-1" strike="noStrike">
                <a:solidFill>
                  <a:srgbClr val="5b9bd5"/>
                </a:solidFill>
                <a:latin typeface="等线"/>
              </a:rPr>
              <a:t>：尝试构建一下</a:t>
            </a:r>
            <a:r>
              <a:rPr b="0" lang="zh-CN" sz="2400" spc="-1" strike="noStrike">
                <a:solidFill>
                  <a:srgbClr val="5b9bd5"/>
                </a:solidFill>
                <a:latin typeface="等线"/>
              </a:rPr>
              <a:t>NIS</a:t>
            </a:r>
            <a:r>
              <a:rPr b="0" lang="zh-CN" sz="2400" spc="-1" strike="noStrike">
                <a:solidFill>
                  <a:srgbClr val="5b9bd5"/>
                </a:solidFill>
                <a:latin typeface="等线"/>
              </a:rPr>
              <a:t>组一些简单的功能</a:t>
            </a:r>
            <a:endParaRPr b="0" lang="zh-CN" sz="2400" spc="-1" strike="noStrike">
              <a:solidFill>
                <a:srgbClr val="000000"/>
              </a:solidFill>
              <a:latin typeface="等线"/>
            </a:endParaRPr>
          </a:p>
          <a:p>
            <a:pPr lvl="1" marL="685800" indent="-228240">
              <a:lnSpc>
                <a:spcPct val="90000"/>
              </a:lnSpc>
              <a:spcBef>
                <a:spcPts val="499"/>
              </a:spcBef>
              <a:buClr>
                <a:srgbClr val="000000"/>
              </a:buClr>
              <a:buFont typeface="Arial"/>
              <a:buChar char="•"/>
            </a:pPr>
            <a:r>
              <a:rPr b="0" lang="zh-CN" sz="2400" spc="-1" strike="noStrike">
                <a:solidFill>
                  <a:srgbClr val="000000"/>
                </a:solidFill>
                <a:latin typeface="等线"/>
              </a:rPr>
              <a:t>态度：摸着石头过河，走一步，看一步</a:t>
            </a:r>
            <a:endParaRPr b="0" lang="zh-CN" sz="2400" spc="-1" strike="noStrike">
              <a:solidFill>
                <a:srgbClr val="000000"/>
              </a:solidFill>
              <a:latin typeface="等线"/>
            </a:endParaRPr>
          </a:p>
          <a:p>
            <a:pPr marL="228600" indent="-228240">
              <a:lnSpc>
                <a:spcPct val="90000"/>
              </a:lnSpc>
              <a:spcBef>
                <a:spcPts val="1001"/>
              </a:spcBef>
              <a:buClr>
                <a:srgbClr val="000000"/>
              </a:buClr>
              <a:buFont typeface="Arial"/>
              <a:buChar char="•"/>
            </a:pPr>
            <a:r>
              <a:rPr b="0" lang="zh-CN" sz="2800" spc="-1" strike="noStrike">
                <a:solidFill>
                  <a:srgbClr val="000000"/>
                </a:solidFill>
                <a:latin typeface="等线"/>
              </a:rPr>
              <a:t>2</a:t>
            </a:r>
            <a:r>
              <a:rPr b="0" lang="zh-CN" sz="2800" spc="-1" strike="noStrike">
                <a:solidFill>
                  <a:srgbClr val="000000"/>
                </a:solidFill>
                <a:latin typeface="等线"/>
              </a:rPr>
              <a:t>、底层的通信：</a:t>
            </a:r>
            <a:endParaRPr b="0" lang="zh-CN" sz="2800" spc="-1" strike="noStrike">
              <a:solidFill>
                <a:srgbClr val="000000"/>
              </a:solidFill>
              <a:latin typeface="等线"/>
            </a:endParaRPr>
          </a:p>
          <a:p>
            <a:pPr lvl="1" marL="685800" indent="-228240">
              <a:lnSpc>
                <a:spcPct val="90000"/>
              </a:lnSpc>
              <a:spcBef>
                <a:spcPts val="499"/>
              </a:spcBef>
              <a:buClr>
                <a:srgbClr val="000000"/>
              </a:buClr>
              <a:buFont typeface="Arial"/>
              <a:buChar char="•"/>
            </a:pPr>
            <a:r>
              <a:rPr b="0" lang="zh-CN" sz="2400" spc="-1" strike="noStrike">
                <a:solidFill>
                  <a:srgbClr val="000000"/>
                </a:solidFill>
                <a:latin typeface="等线"/>
              </a:rPr>
              <a:t>A:</a:t>
            </a:r>
            <a:endParaRPr b="0" lang="zh-CN" sz="2400" spc="-1" strike="noStrike">
              <a:solidFill>
                <a:srgbClr val="000000"/>
              </a:solidFill>
              <a:latin typeface="等线"/>
            </a:endParaRPr>
          </a:p>
          <a:p>
            <a:pPr lvl="2" marL="1143000" indent="-228240">
              <a:lnSpc>
                <a:spcPct val="90000"/>
              </a:lnSpc>
              <a:spcBef>
                <a:spcPts val="499"/>
              </a:spcBef>
              <a:buClr>
                <a:srgbClr val="00b050"/>
              </a:buClr>
              <a:buFont typeface="Arial"/>
              <a:buChar char="•"/>
            </a:pPr>
            <a:r>
              <a:rPr b="0" lang="zh-CN" sz="2000" spc="-1" strike="noStrike">
                <a:solidFill>
                  <a:srgbClr val="00b050"/>
                </a:solidFill>
                <a:latin typeface="等线"/>
              </a:rPr>
              <a:t>Step1</a:t>
            </a:r>
            <a:r>
              <a:rPr b="0" lang="zh-CN" sz="2000" spc="-1" strike="noStrike">
                <a:solidFill>
                  <a:srgbClr val="00b050"/>
                </a:solidFill>
                <a:latin typeface="等线"/>
              </a:rPr>
              <a:t>：写</a:t>
            </a:r>
            <a:r>
              <a:rPr b="0" lang="zh-CN" sz="2000" spc="-1" strike="noStrike">
                <a:solidFill>
                  <a:srgbClr val="00b050"/>
                </a:solidFill>
                <a:latin typeface="等线"/>
              </a:rPr>
              <a:t>TCP</a:t>
            </a:r>
            <a:r>
              <a:rPr b="0" lang="zh-CN" sz="2000" spc="-1" strike="noStrike">
                <a:solidFill>
                  <a:srgbClr val="00b050"/>
                </a:solidFill>
                <a:latin typeface="等线"/>
              </a:rPr>
              <a:t>接收方案</a:t>
            </a:r>
            <a:r>
              <a:rPr b="0" lang="zh-CN" sz="2000" spc="-1" strike="noStrike">
                <a:solidFill>
                  <a:srgbClr val="000000"/>
                </a:solidFill>
                <a:latin typeface="等线"/>
              </a:rPr>
              <a:t>！（可靠性方案，如何让</a:t>
            </a:r>
            <a:r>
              <a:rPr b="0" lang="zh-CN" sz="2000" spc="-1" strike="noStrike">
                <a:solidFill>
                  <a:srgbClr val="000000"/>
                </a:solidFill>
                <a:latin typeface="等线"/>
              </a:rPr>
              <a:t>TCP</a:t>
            </a:r>
            <a:r>
              <a:rPr b="0" lang="zh-CN" sz="2000" spc="-1" strike="noStrike">
                <a:solidFill>
                  <a:srgbClr val="000000"/>
                </a:solidFill>
                <a:latin typeface="等线"/>
              </a:rPr>
              <a:t>更加稳定，例如：线程崩溃，能否重连）</a:t>
            </a:r>
            <a:endParaRPr b="0" lang="zh-CN" sz="2000" spc="-1" strike="noStrike">
              <a:solidFill>
                <a:srgbClr val="000000"/>
              </a:solidFill>
              <a:latin typeface="等线"/>
            </a:endParaRPr>
          </a:p>
          <a:p>
            <a:pPr lvl="2" marL="1143000" indent="-228240">
              <a:lnSpc>
                <a:spcPct val="90000"/>
              </a:lnSpc>
              <a:spcBef>
                <a:spcPts val="499"/>
              </a:spcBef>
              <a:buClr>
                <a:srgbClr val="5b9bd5"/>
              </a:buClr>
              <a:buFont typeface="Arial"/>
              <a:buChar char="•"/>
            </a:pPr>
            <a:r>
              <a:rPr b="0" lang="zh-CN" sz="2000" spc="-1" strike="noStrike">
                <a:solidFill>
                  <a:srgbClr val="5b9bd5"/>
                </a:solidFill>
                <a:latin typeface="等线"/>
              </a:rPr>
              <a:t>Step2</a:t>
            </a:r>
            <a:r>
              <a:rPr b="0" lang="zh-CN" sz="2000" spc="-1" strike="noStrike">
                <a:solidFill>
                  <a:srgbClr val="5b9bd5"/>
                </a:solidFill>
                <a:latin typeface="等线"/>
              </a:rPr>
              <a:t>：底层的数据渲染到上层的</a:t>
            </a:r>
            <a:r>
              <a:rPr b="0" lang="zh-CN" sz="2000" spc="-1" strike="noStrike">
                <a:solidFill>
                  <a:srgbClr val="5b9bd5"/>
                </a:solidFill>
                <a:latin typeface="等线"/>
              </a:rPr>
              <a:t>web</a:t>
            </a:r>
            <a:r>
              <a:rPr b="0" lang="zh-CN" sz="2000" spc="-1" strike="noStrike">
                <a:solidFill>
                  <a:srgbClr val="5b9bd5"/>
                </a:solidFill>
                <a:latin typeface="等线"/>
              </a:rPr>
              <a:t>当中去</a:t>
            </a:r>
            <a:endParaRPr b="0" lang="zh-CN" sz="2000" spc="-1" strike="noStrike">
              <a:solidFill>
                <a:srgbClr val="000000"/>
              </a:solidFill>
              <a:latin typeface="等线"/>
            </a:endParaRPr>
          </a:p>
          <a:p>
            <a:pPr lvl="1" marL="685800" indent="-228240">
              <a:lnSpc>
                <a:spcPct val="90000"/>
              </a:lnSpc>
              <a:spcBef>
                <a:spcPts val="499"/>
              </a:spcBef>
              <a:buClr>
                <a:srgbClr val="000000"/>
              </a:buClr>
              <a:buFont typeface="Arial"/>
              <a:buChar char="•"/>
            </a:pPr>
            <a:r>
              <a:rPr b="0" lang="zh-CN" sz="2400" spc="-1" strike="noStrike">
                <a:solidFill>
                  <a:srgbClr val="000000"/>
                </a:solidFill>
                <a:latin typeface="等线"/>
              </a:rPr>
              <a:t>B:</a:t>
            </a:r>
            <a:endParaRPr b="0" lang="zh-CN" sz="2400" spc="-1" strike="noStrike">
              <a:solidFill>
                <a:srgbClr val="000000"/>
              </a:solidFill>
              <a:latin typeface="等线"/>
            </a:endParaRPr>
          </a:p>
          <a:p>
            <a:pPr lvl="2" marL="1143000" indent="-228240">
              <a:lnSpc>
                <a:spcPct val="90000"/>
              </a:lnSpc>
              <a:spcBef>
                <a:spcPts val="499"/>
              </a:spcBef>
              <a:buClr>
                <a:srgbClr val="000000"/>
              </a:buClr>
              <a:buFont typeface="Arial"/>
              <a:buChar char="•"/>
            </a:pPr>
            <a:r>
              <a:rPr b="0" lang="zh-CN" sz="2000" spc="-1" strike="noStrike">
                <a:solidFill>
                  <a:srgbClr val="000000"/>
                </a:solidFill>
                <a:latin typeface="等线"/>
              </a:rPr>
              <a:t>Step1:TCP</a:t>
            </a:r>
            <a:r>
              <a:rPr b="0" lang="zh-CN" sz="2000" spc="-1" strike="noStrike">
                <a:solidFill>
                  <a:srgbClr val="000000"/>
                </a:solidFill>
                <a:latin typeface="等线"/>
              </a:rPr>
              <a:t>接收，</a:t>
            </a:r>
            <a:r>
              <a:rPr b="0" lang="zh-CN" sz="2000" spc="-1" strike="noStrike">
                <a:solidFill>
                  <a:srgbClr val="000000"/>
                </a:solidFill>
                <a:latin typeface="等线"/>
              </a:rPr>
              <a:t>zeroMQ</a:t>
            </a:r>
            <a:r>
              <a:rPr b="0" lang="zh-CN" sz="2000" spc="-1" strike="noStrike">
                <a:solidFill>
                  <a:srgbClr val="000000"/>
                </a:solidFill>
                <a:latin typeface="等线"/>
              </a:rPr>
              <a:t>数据分发</a:t>
            </a:r>
            <a:endParaRPr b="0" lang="zh-CN" sz="2000" spc="-1" strike="noStrike">
              <a:solidFill>
                <a:srgbClr val="000000"/>
              </a:solidFill>
              <a:latin typeface="等线"/>
            </a:endParaRPr>
          </a:p>
          <a:p>
            <a:pPr marL="228600" indent="-228240">
              <a:lnSpc>
                <a:spcPct val="90000"/>
              </a:lnSpc>
              <a:spcBef>
                <a:spcPts val="1001"/>
              </a:spcBef>
              <a:buClr>
                <a:srgbClr val="000000"/>
              </a:buClr>
              <a:buFont typeface="Arial"/>
              <a:buChar char="•"/>
            </a:pPr>
            <a:r>
              <a:rPr b="0" lang="zh-CN" sz="2800" spc="-1" strike="noStrike">
                <a:solidFill>
                  <a:srgbClr val="000000"/>
                </a:solidFill>
                <a:latin typeface="等线"/>
              </a:rPr>
              <a:t>3</a:t>
            </a:r>
            <a:r>
              <a:rPr b="0" lang="zh-CN" sz="2800" spc="-1" strike="noStrike">
                <a:solidFill>
                  <a:srgbClr val="000000"/>
                </a:solidFill>
                <a:latin typeface="等线"/>
              </a:rPr>
              <a:t>、开发过程</a:t>
            </a:r>
            <a:endParaRPr b="0" lang="zh-CN" sz="2800" spc="-1" strike="noStrike">
              <a:solidFill>
                <a:srgbClr val="000000"/>
              </a:solidFill>
              <a:latin typeface="等线"/>
            </a:endParaRPr>
          </a:p>
          <a:p>
            <a:pPr lvl="1" marL="685800" indent="-228240">
              <a:lnSpc>
                <a:spcPct val="90000"/>
              </a:lnSpc>
              <a:spcBef>
                <a:spcPts val="499"/>
              </a:spcBef>
              <a:buClr>
                <a:srgbClr val="000000"/>
              </a:buClr>
              <a:buFont typeface="Arial"/>
              <a:buChar char="•"/>
            </a:pPr>
            <a:r>
              <a:rPr b="0" lang="zh-CN" sz="2400" spc="-1" strike="noStrike">
                <a:solidFill>
                  <a:srgbClr val="000000"/>
                </a:solidFill>
                <a:latin typeface="等线"/>
              </a:rPr>
              <a:t>Step0</a:t>
            </a:r>
            <a:r>
              <a:rPr b="0" lang="zh-CN" sz="2400" spc="-1" strike="noStrike">
                <a:solidFill>
                  <a:srgbClr val="000000"/>
                </a:solidFill>
                <a:latin typeface="等线"/>
              </a:rPr>
              <a:t>：开始之前问一下</a:t>
            </a:r>
            <a:r>
              <a:rPr b="0" lang="zh-CN" sz="2400" spc="-1" strike="noStrike">
                <a:solidFill>
                  <a:srgbClr val="000000"/>
                </a:solidFill>
                <a:latin typeface="等线"/>
              </a:rPr>
              <a:t>/</a:t>
            </a:r>
            <a:r>
              <a:rPr b="0" lang="zh-CN" sz="2400" spc="-1" strike="noStrike">
                <a:solidFill>
                  <a:srgbClr val="000000"/>
                </a:solidFill>
                <a:latin typeface="等线"/>
              </a:rPr>
              <a:t>看一下别人咋做的？</a:t>
            </a:r>
            <a:endParaRPr b="0" lang="zh-CN" sz="2400" spc="-1" strike="noStrike">
              <a:solidFill>
                <a:srgbClr val="000000"/>
              </a:solidFill>
              <a:latin typeface="等线"/>
            </a:endParaRPr>
          </a:p>
          <a:p>
            <a:pPr lvl="1" marL="685800" indent="-228240">
              <a:lnSpc>
                <a:spcPct val="90000"/>
              </a:lnSpc>
              <a:spcBef>
                <a:spcPts val="499"/>
              </a:spcBef>
              <a:buClr>
                <a:srgbClr val="000000"/>
              </a:buClr>
              <a:buFont typeface="Arial"/>
              <a:buChar char="•"/>
            </a:pPr>
            <a:r>
              <a:rPr b="0" lang="zh-CN" sz="2400" spc="-1" strike="noStrike">
                <a:solidFill>
                  <a:srgbClr val="000000"/>
                </a:solidFill>
                <a:latin typeface="等线"/>
              </a:rPr>
              <a:t>Step1</a:t>
            </a:r>
            <a:r>
              <a:rPr b="0" lang="zh-CN" sz="2400" spc="-1" strike="noStrike">
                <a:solidFill>
                  <a:srgbClr val="000000"/>
                </a:solidFill>
                <a:latin typeface="等线"/>
              </a:rPr>
              <a:t>：别人的前端模板的应用</a:t>
            </a:r>
            <a:endParaRPr b="0" lang="zh-CN" sz="2400" spc="-1" strike="noStrike">
              <a:solidFill>
                <a:srgbClr val="000000"/>
              </a:solidFill>
              <a:latin typeface="等线"/>
            </a:endParaRPr>
          </a:p>
          <a:p>
            <a:pPr lvl="2" marL="1143000" indent="-228240">
              <a:lnSpc>
                <a:spcPct val="90000"/>
              </a:lnSpc>
              <a:spcBef>
                <a:spcPts val="499"/>
              </a:spcBef>
              <a:buClr>
                <a:srgbClr val="000000"/>
              </a:buClr>
              <a:buFont typeface="Arial"/>
              <a:buChar char="•"/>
            </a:pPr>
            <a:r>
              <a:rPr b="0" lang="zh-CN" sz="2000" spc="-1" strike="noStrike" u="sng">
                <a:solidFill>
                  <a:srgbClr val="0563c1"/>
                </a:solidFill>
                <a:uFillTx/>
                <a:latin typeface="等线"/>
                <a:hlinkClick r:id="rId1"/>
              </a:rPr>
              <a:t>http://</a:t>
            </a:r>
            <a:r>
              <a:rPr b="0" lang="zh-CN" sz="2000" spc="-1" strike="noStrike" u="sng">
                <a:solidFill>
                  <a:srgbClr val="0563c1"/>
                </a:solidFill>
                <a:uFillTx/>
                <a:latin typeface="等线"/>
                <a:hlinkClick r:id="rId2"/>
              </a:rPr>
              <a:t>www.bootstrapmb.com/tag/qianduan</a:t>
            </a:r>
            <a:endParaRPr b="0" lang="zh-CN" sz="2000" spc="-1" strike="noStrike">
              <a:solidFill>
                <a:srgbClr val="000000"/>
              </a:solidFill>
              <a:latin typeface="等线"/>
            </a:endParaRPr>
          </a:p>
          <a:p>
            <a:pPr lvl="1" marL="685800" indent="-228240">
              <a:lnSpc>
                <a:spcPct val="90000"/>
              </a:lnSpc>
              <a:spcBef>
                <a:spcPts val="499"/>
              </a:spcBef>
              <a:buClr>
                <a:srgbClr val="000000"/>
              </a:buClr>
              <a:buFont typeface="Arial"/>
              <a:buChar char="•"/>
            </a:pPr>
            <a:r>
              <a:rPr b="0" lang="zh-CN" sz="2400" spc="-1" strike="noStrike">
                <a:solidFill>
                  <a:srgbClr val="000000"/>
                </a:solidFill>
                <a:latin typeface="等线"/>
              </a:rPr>
              <a:t>Step2</a:t>
            </a:r>
            <a:r>
              <a:rPr b="0" lang="zh-CN" sz="2400" spc="-1" strike="noStrike">
                <a:solidFill>
                  <a:srgbClr val="000000"/>
                </a:solidFill>
                <a:latin typeface="等线"/>
              </a:rPr>
              <a:t>：</a:t>
            </a:r>
            <a:endParaRPr b="0" lang="zh-CN" sz="2400" spc="-1" strike="noStrike">
              <a:solidFill>
                <a:srgbClr val="000000"/>
              </a:solidFill>
              <a:latin typeface="等线"/>
            </a:endParaRPr>
          </a:p>
          <a:p>
            <a:pPr lvl="2" marL="1143000" indent="-228240">
              <a:lnSpc>
                <a:spcPct val="90000"/>
              </a:lnSpc>
              <a:spcBef>
                <a:spcPts val="499"/>
              </a:spcBef>
              <a:buClr>
                <a:srgbClr val="000000"/>
              </a:buClr>
              <a:buFont typeface="Arial"/>
              <a:buChar char="•"/>
            </a:pPr>
            <a:r>
              <a:rPr b="0" lang="zh-CN" sz="2000" spc="-1" strike="noStrike">
                <a:solidFill>
                  <a:srgbClr val="000000"/>
                </a:solidFill>
                <a:latin typeface="等线"/>
              </a:rPr>
              <a:t>功能到界面？</a:t>
            </a:r>
            <a:endParaRPr b="0" lang="zh-CN" sz="2000" spc="-1" strike="noStrike">
              <a:solidFill>
                <a:srgbClr val="000000"/>
              </a:solidFill>
              <a:latin typeface="等线"/>
            </a:endParaRPr>
          </a:p>
          <a:p>
            <a:pPr lvl="3" marL="1600200" indent="-228240">
              <a:lnSpc>
                <a:spcPct val="90000"/>
              </a:lnSpc>
              <a:spcBef>
                <a:spcPts val="499"/>
              </a:spcBef>
              <a:buClr>
                <a:srgbClr val="000000"/>
              </a:buClr>
              <a:buFont typeface="Arial"/>
              <a:buChar char="•"/>
            </a:pPr>
            <a:r>
              <a:rPr b="0" lang="zh-CN" sz="1800" spc="-1" strike="noStrike">
                <a:solidFill>
                  <a:srgbClr val="000000"/>
                </a:solidFill>
                <a:latin typeface="等线"/>
              </a:rPr>
              <a:t>实现最核心的功能，功能过度到界面？</a:t>
            </a:r>
            <a:endParaRPr b="0" lang="zh-CN" sz="1800" spc="-1" strike="noStrike">
              <a:solidFill>
                <a:srgbClr val="000000"/>
              </a:solidFill>
              <a:latin typeface="等线"/>
            </a:endParaRPr>
          </a:p>
          <a:p>
            <a:pPr lvl="2" marL="1143000" indent="-228240">
              <a:lnSpc>
                <a:spcPct val="90000"/>
              </a:lnSpc>
              <a:spcBef>
                <a:spcPts val="499"/>
              </a:spcBef>
              <a:buClr>
                <a:srgbClr val="000000"/>
              </a:buClr>
              <a:buFont typeface="Arial"/>
              <a:buChar char="•"/>
            </a:pPr>
            <a:r>
              <a:rPr b="0" lang="zh-CN" sz="2000" spc="-1" strike="noStrike">
                <a:solidFill>
                  <a:srgbClr val="000000"/>
                </a:solidFill>
                <a:latin typeface="等线"/>
              </a:rPr>
              <a:t>界面功能</a:t>
            </a:r>
            <a:r>
              <a:rPr b="0" lang="zh-CN" sz="2000" spc="-1" strike="noStrike">
                <a:solidFill>
                  <a:srgbClr val="000000"/>
                </a:solidFill>
                <a:latin typeface="等线"/>
              </a:rPr>
              <a:t>-&gt; </a:t>
            </a:r>
            <a:r>
              <a:rPr b="0" lang="zh-CN" sz="2000" spc="-1" strike="noStrike">
                <a:solidFill>
                  <a:srgbClr val="000000"/>
                </a:solidFill>
                <a:latin typeface="等线"/>
              </a:rPr>
              <a:t>代码组合</a:t>
            </a:r>
            <a:endParaRPr b="0" lang="zh-CN" sz="2000" spc="-1" strike="noStrike">
              <a:solidFill>
                <a:srgbClr val="000000"/>
              </a:solidFill>
              <a:latin typeface="等线"/>
            </a:endParaRPr>
          </a:p>
          <a:p>
            <a:pPr marL="228600" indent="-228240">
              <a:lnSpc>
                <a:spcPct val="90000"/>
              </a:lnSpc>
              <a:spcBef>
                <a:spcPts val="1001"/>
              </a:spcBef>
              <a:buClr>
                <a:srgbClr val="000000"/>
              </a:buClr>
              <a:buFont typeface="Arial"/>
              <a:buChar char="•"/>
            </a:pPr>
            <a:r>
              <a:rPr b="0" lang="zh-CN" sz="2800" spc="-1" strike="noStrike">
                <a:solidFill>
                  <a:srgbClr val="000000"/>
                </a:solidFill>
                <a:latin typeface="等线"/>
              </a:rPr>
              <a:t>4</a:t>
            </a:r>
            <a:r>
              <a:rPr b="0" lang="zh-CN" sz="2800" spc="-1" strike="noStrike">
                <a:solidFill>
                  <a:srgbClr val="000000"/>
                </a:solidFill>
                <a:latin typeface="等线"/>
              </a:rPr>
              <a:t>、职业选择</a:t>
            </a:r>
            <a:endParaRPr b="0" lang="zh-CN" sz="2800" spc="-1" strike="noStrike">
              <a:solidFill>
                <a:srgbClr val="000000"/>
              </a:solidFill>
              <a:latin typeface="等线"/>
            </a:endParaRPr>
          </a:p>
          <a:p>
            <a:pPr lvl="1" marL="685800" indent="-228240">
              <a:lnSpc>
                <a:spcPct val="90000"/>
              </a:lnSpc>
              <a:spcBef>
                <a:spcPts val="499"/>
              </a:spcBef>
              <a:buClr>
                <a:srgbClr val="000000"/>
              </a:buClr>
              <a:buFont typeface="Arial"/>
              <a:buChar char="•"/>
            </a:pPr>
            <a:r>
              <a:rPr b="0" lang="zh-CN" sz="2400" spc="-1" strike="noStrike">
                <a:solidFill>
                  <a:srgbClr val="000000"/>
                </a:solidFill>
                <a:latin typeface="等线"/>
              </a:rPr>
              <a:t>打好基础—数据结构</a:t>
            </a:r>
            <a:endParaRPr b="0" lang="zh-CN" sz="2400" spc="-1" strike="noStrike">
              <a:solidFill>
                <a:srgbClr val="000000"/>
              </a:solidFill>
              <a:latin typeface="等线"/>
            </a:endParaRPr>
          </a:p>
          <a:p>
            <a:pPr lvl="1" marL="685800" indent="-228240">
              <a:lnSpc>
                <a:spcPct val="90000"/>
              </a:lnSpc>
              <a:spcBef>
                <a:spcPts val="499"/>
              </a:spcBef>
              <a:buClr>
                <a:srgbClr val="000000"/>
              </a:buClr>
              <a:buFont typeface="Arial"/>
              <a:buChar char="•"/>
            </a:pPr>
            <a:r>
              <a:rPr b="0" lang="zh-CN" sz="2400" spc="-1" strike="noStrike">
                <a:solidFill>
                  <a:srgbClr val="000000"/>
                </a:solidFill>
                <a:latin typeface="等线"/>
              </a:rPr>
              <a:t>项目阅历（</a:t>
            </a:r>
            <a:r>
              <a:rPr b="0" lang="zh-CN" sz="2400" spc="-1" strike="noStrike">
                <a:solidFill>
                  <a:srgbClr val="000000"/>
                </a:solidFill>
                <a:latin typeface="等线"/>
              </a:rPr>
              <a:t>github</a:t>
            </a:r>
            <a:r>
              <a:rPr b="0" lang="zh-CN" sz="2400" spc="-1" strike="noStrike">
                <a:solidFill>
                  <a:srgbClr val="000000"/>
                </a:solidFill>
                <a:latin typeface="等线"/>
              </a:rPr>
              <a:t>项目</a:t>
            </a:r>
            <a:r>
              <a:rPr b="0" lang="zh-CN" sz="2400" spc="-1" strike="noStrike">
                <a:solidFill>
                  <a:srgbClr val="000000"/>
                </a:solidFill>
                <a:latin typeface="等线"/>
              </a:rPr>
              <a:t>/CSDN</a:t>
            </a:r>
            <a:r>
              <a:rPr b="0" lang="zh-CN" sz="2400" spc="-1" strike="noStrike">
                <a:solidFill>
                  <a:srgbClr val="000000"/>
                </a:solidFill>
                <a:latin typeface="等线"/>
              </a:rPr>
              <a:t>）</a:t>
            </a:r>
            <a:endParaRPr b="0" lang="zh-CN" sz="2400" spc="-1" strike="noStrike">
              <a:solidFill>
                <a:srgbClr val="000000"/>
              </a:solidFill>
              <a:latin typeface="等线"/>
            </a:endParaRPr>
          </a:p>
          <a:p>
            <a:pPr lvl="1" marL="685800" indent="-228240">
              <a:lnSpc>
                <a:spcPct val="90000"/>
              </a:lnSpc>
              <a:spcBef>
                <a:spcPts val="499"/>
              </a:spcBef>
              <a:buClr>
                <a:srgbClr val="000000"/>
              </a:buClr>
              <a:buFont typeface="Arial"/>
              <a:buChar char="•"/>
            </a:pPr>
            <a:r>
              <a:rPr b="0" lang="zh-CN" sz="2400" spc="-1" strike="noStrike">
                <a:solidFill>
                  <a:srgbClr val="000000"/>
                </a:solidFill>
                <a:latin typeface="等线"/>
              </a:rPr>
              <a:t>PAT</a:t>
            </a:r>
            <a:r>
              <a:rPr b="0" lang="zh-CN" sz="2400" spc="-1" strike="noStrike">
                <a:solidFill>
                  <a:srgbClr val="00b050"/>
                </a:solidFill>
                <a:latin typeface="等线"/>
              </a:rPr>
              <a:t>：</a:t>
            </a:r>
            <a:r>
              <a:rPr b="0" lang="zh-CN" sz="2400" spc="-1" strike="noStrike" u="sng">
                <a:solidFill>
                  <a:srgbClr val="0563c1"/>
                </a:solidFill>
                <a:uFillTx/>
                <a:latin typeface="等线"/>
                <a:hlinkClick r:id="rId3"/>
              </a:rPr>
              <a:t>https://www.patest.cn/reg</a:t>
            </a:r>
            <a:endParaRPr b="0" lang="zh-CN" sz="2400" spc="-1" strike="noStrike">
              <a:solidFill>
                <a:srgbClr val="000000"/>
              </a:solidFill>
              <a:latin typeface="等线"/>
            </a:endParaRPr>
          </a:p>
          <a:p>
            <a:endParaRPr b="0" lang="zh-CN" sz="2400" spc="-1" strike="noStrike">
              <a:solidFill>
                <a:srgbClr val="000000"/>
              </a:solidFill>
              <a:latin typeface="等线"/>
            </a:endParaRPr>
          </a:p>
          <a:p>
            <a:endParaRPr b="0" lang="zh-CN" sz="2400" spc="-1" strike="noStrike">
              <a:solidFill>
                <a:srgbClr val="000000"/>
              </a:solidFill>
              <a:latin typeface="等线"/>
            </a:endParaRPr>
          </a:p>
          <a:p>
            <a:endParaRPr b="0" lang="zh-CN" sz="2400" spc="-1" strike="noStrike">
              <a:solidFill>
                <a:srgbClr val="000000"/>
              </a:solidFill>
              <a:latin typeface="等线"/>
            </a:endParaRPr>
          </a:p>
          <a:p>
            <a:pPr>
              <a:lnSpc>
                <a:spcPct val="90000"/>
              </a:lnSpc>
              <a:spcBef>
                <a:spcPts val="1001"/>
              </a:spcBef>
            </a:pPr>
            <a:endParaRPr b="0" lang="zh-CN" sz="2400" spc="-1" strike="noStrike">
              <a:solidFill>
                <a:srgbClr val="000000"/>
              </a:solidFill>
              <a:latin typeface="等线"/>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1127880" y="2746080"/>
            <a:ext cx="10515240" cy="1325160"/>
          </a:xfrm>
          <a:prstGeom prst="rect">
            <a:avLst/>
          </a:prstGeom>
          <a:noFill/>
          <a:ln>
            <a:noFill/>
          </a:ln>
        </p:spPr>
        <p:txBody>
          <a:bodyPr anchor="ctr">
            <a:noAutofit/>
          </a:bodyPr>
          <a:p>
            <a:pPr>
              <a:lnSpc>
                <a:spcPct val="90000"/>
              </a:lnSpc>
            </a:pPr>
            <a:r>
              <a:rPr b="0" lang="zh-CN" sz="4400" spc="-1" strike="noStrike">
                <a:solidFill>
                  <a:srgbClr val="000000"/>
                </a:solidFill>
                <a:latin typeface="等线 Light"/>
              </a:rPr>
              <a:t>1</a:t>
            </a:r>
            <a:r>
              <a:rPr b="0" lang="zh-CN" sz="4400" spc="-1" strike="noStrike">
                <a:solidFill>
                  <a:srgbClr val="000000"/>
                </a:solidFill>
                <a:latin typeface="等线 Light"/>
              </a:rPr>
              <a:t>、</a:t>
            </a:r>
            <a:r>
              <a:rPr b="0" lang="zh-CN" sz="4400" spc="-1" strike="noStrike">
                <a:solidFill>
                  <a:srgbClr val="000000"/>
                </a:solidFill>
                <a:latin typeface="等线 Light"/>
              </a:rPr>
              <a:t>TCP</a:t>
            </a:r>
            <a:r>
              <a:rPr b="0" lang="zh-CN" sz="4400" spc="-1" strike="noStrike">
                <a:solidFill>
                  <a:srgbClr val="000000"/>
                </a:solidFill>
                <a:latin typeface="等线 Light"/>
              </a:rPr>
              <a:t>粘包问题</a:t>
            </a:r>
            <a:endParaRPr b="0" lang="zh-CN" sz="4400" spc="-1" strike="noStrike">
              <a:solidFill>
                <a:srgbClr val="000000"/>
              </a:solidFill>
              <a:latin typeface="等线"/>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zh-CN" sz="4400" spc="-1" strike="noStrike">
                <a:solidFill>
                  <a:srgbClr val="000000"/>
                </a:solidFill>
                <a:latin typeface="等线 Light"/>
              </a:rPr>
              <a:t>关于多进程、多线程、协程</a:t>
            </a:r>
            <a:endParaRPr b="0" lang="zh-CN" sz="4400" spc="-1" strike="noStrike">
              <a:solidFill>
                <a:srgbClr val="000000"/>
              </a:solidFill>
              <a:latin typeface="等线"/>
            </a:endParaRPr>
          </a:p>
        </p:txBody>
      </p:sp>
      <p:sp>
        <p:nvSpPr>
          <p:cNvPr id="90" name="TextShape 2"/>
          <p:cNvSpPr txBox="1"/>
          <p:nvPr/>
        </p:nvSpPr>
        <p:spPr>
          <a:xfrm>
            <a:off x="838080" y="1825560"/>
            <a:ext cx="10515240" cy="4350960"/>
          </a:xfrm>
          <a:prstGeom prst="rect">
            <a:avLst/>
          </a:prstGeom>
          <a:noFill/>
          <a:ln>
            <a:noFill/>
          </a:ln>
        </p:spPr>
        <p:txBody>
          <a:bodyPr>
            <a:normAutofit fontScale="36000"/>
          </a:bodyPr>
          <a:p>
            <a:pPr marL="228600" indent="-228240">
              <a:lnSpc>
                <a:spcPct val="90000"/>
              </a:lnSpc>
              <a:spcBef>
                <a:spcPts val="1001"/>
              </a:spcBef>
              <a:buClr>
                <a:srgbClr val="000000"/>
              </a:buClr>
              <a:buFont typeface="Arial"/>
              <a:buChar char="•"/>
            </a:pPr>
            <a:r>
              <a:rPr b="0" lang="zh-CN" sz="2800" spc="-1" strike="noStrike">
                <a:solidFill>
                  <a:srgbClr val="000000"/>
                </a:solidFill>
                <a:latin typeface="等线"/>
              </a:rPr>
              <a:t>进程：</a:t>
            </a:r>
            <a:endParaRPr b="0" lang="zh-CN" sz="2800" spc="-1" strike="noStrike">
              <a:solidFill>
                <a:srgbClr val="000000"/>
              </a:solidFill>
              <a:latin typeface="等线"/>
            </a:endParaRPr>
          </a:p>
          <a:p>
            <a:pPr lvl="1" marL="685800" indent="-228240">
              <a:lnSpc>
                <a:spcPct val="90000"/>
              </a:lnSpc>
              <a:spcBef>
                <a:spcPts val="499"/>
              </a:spcBef>
              <a:buClr>
                <a:srgbClr val="000000"/>
              </a:buClr>
              <a:buFont typeface="Arial"/>
              <a:buChar char="•"/>
            </a:pPr>
            <a:r>
              <a:rPr b="0" lang="zh-CN" sz="2400" spc="-1" strike="noStrike">
                <a:solidFill>
                  <a:srgbClr val="000000"/>
                </a:solidFill>
                <a:latin typeface="Verdana"/>
              </a:rPr>
              <a:t>进程是具有一定独立功能的程序关于某个数据集合上的一次运行活动</a:t>
            </a:r>
            <a:r>
              <a:rPr b="0" lang="zh-CN" sz="2400" spc="-1" strike="noStrike">
                <a:solidFill>
                  <a:srgbClr val="000000"/>
                </a:solidFill>
                <a:latin typeface="Verdana"/>
              </a:rPr>
              <a:t>,</a:t>
            </a:r>
            <a:r>
              <a:rPr b="0" lang="zh-CN" sz="2400" spc="-1" strike="noStrike">
                <a:solidFill>
                  <a:srgbClr val="000000"/>
                </a:solidFill>
                <a:latin typeface="Verdana"/>
              </a:rPr>
              <a:t>进程是系统进行资源分配和调度的一个独立单位。每个进程都有自己的独立内存空间，不同进程通过进程间通信来通信。由于进程比较重量，占据独立的内存，所以上下文进程间的切换开销（栈、寄存器、虚拟内存、文件句柄等）比较大，但相对比较稳定安全。</a:t>
            </a:r>
            <a:endParaRPr b="0" lang="zh-CN" sz="2400" spc="-1" strike="noStrike">
              <a:solidFill>
                <a:srgbClr val="000000"/>
              </a:solidFill>
              <a:latin typeface="等线"/>
            </a:endParaRPr>
          </a:p>
          <a:p>
            <a:pPr marL="228600" indent="-228240">
              <a:lnSpc>
                <a:spcPct val="90000"/>
              </a:lnSpc>
              <a:spcBef>
                <a:spcPts val="1001"/>
              </a:spcBef>
              <a:buClr>
                <a:srgbClr val="000000"/>
              </a:buClr>
              <a:buFont typeface="Arial"/>
              <a:buChar char="•"/>
            </a:pPr>
            <a:r>
              <a:rPr b="0" lang="zh-CN" sz="2800" spc="-1" strike="noStrike">
                <a:solidFill>
                  <a:srgbClr val="000000"/>
                </a:solidFill>
                <a:latin typeface="等线"/>
              </a:rPr>
              <a:t>线程：</a:t>
            </a:r>
            <a:endParaRPr b="0" lang="zh-CN" sz="2800" spc="-1" strike="noStrike">
              <a:solidFill>
                <a:srgbClr val="000000"/>
              </a:solidFill>
              <a:latin typeface="等线"/>
            </a:endParaRPr>
          </a:p>
          <a:p>
            <a:pPr lvl="1" marL="685800" indent="-228240">
              <a:lnSpc>
                <a:spcPct val="90000"/>
              </a:lnSpc>
              <a:spcBef>
                <a:spcPts val="499"/>
              </a:spcBef>
              <a:buClr>
                <a:srgbClr val="ff0000"/>
              </a:buClr>
              <a:buFont typeface="Arial"/>
              <a:buChar char="•"/>
            </a:pPr>
            <a:r>
              <a:rPr b="0" lang="zh-CN" sz="2400" spc="-1" strike="noStrike">
                <a:solidFill>
                  <a:srgbClr val="ff0000"/>
                </a:solidFill>
                <a:latin typeface="Verdana"/>
              </a:rPr>
              <a:t>线程是进程的一个实体</a:t>
            </a:r>
            <a:r>
              <a:rPr b="0" lang="zh-CN" sz="2400" spc="-1" strike="noStrike">
                <a:solidFill>
                  <a:srgbClr val="ff0000"/>
                </a:solidFill>
                <a:latin typeface="Verdana"/>
              </a:rPr>
              <a:t>,</a:t>
            </a:r>
            <a:r>
              <a:rPr b="0" lang="zh-CN" sz="2400" spc="-1" strike="noStrike">
                <a:solidFill>
                  <a:srgbClr val="ff0000"/>
                </a:solidFill>
                <a:latin typeface="Verdana"/>
              </a:rPr>
              <a:t>是</a:t>
            </a:r>
            <a:r>
              <a:rPr b="0" lang="zh-CN" sz="2400" spc="-1" strike="noStrike">
                <a:solidFill>
                  <a:srgbClr val="ff0000"/>
                </a:solidFill>
                <a:latin typeface="Verdana"/>
              </a:rPr>
              <a:t>CPU</a:t>
            </a:r>
            <a:r>
              <a:rPr b="0" lang="zh-CN" sz="2400" spc="-1" strike="noStrike">
                <a:solidFill>
                  <a:srgbClr val="ff0000"/>
                </a:solidFill>
                <a:latin typeface="Verdana"/>
              </a:rPr>
              <a:t>调度和分派的基本单位</a:t>
            </a:r>
            <a:r>
              <a:rPr b="0" lang="zh-CN" sz="2400" spc="-1" strike="noStrike">
                <a:solidFill>
                  <a:srgbClr val="ff0000"/>
                </a:solidFill>
                <a:latin typeface="Verdana"/>
              </a:rPr>
              <a:t>,</a:t>
            </a:r>
            <a:r>
              <a:rPr b="0" lang="zh-CN" sz="2400" spc="-1" strike="noStrike">
                <a:solidFill>
                  <a:srgbClr val="000000"/>
                </a:solidFill>
                <a:latin typeface="Verdana"/>
              </a:rPr>
              <a:t>它是比进程更小的能独立运行的基本单位</a:t>
            </a:r>
            <a:r>
              <a:rPr b="0" lang="zh-CN" sz="2400" spc="-1" strike="noStrike">
                <a:solidFill>
                  <a:srgbClr val="000000"/>
                </a:solidFill>
                <a:latin typeface="Verdana"/>
              </a:rPr>
              <a:t>.</a:t>
            </a:r>
            <a:r>
              <a:rPr b="0" lang="zh-CN" sz="2400" spc="-1" strike="noStrike">
                <a:solidFill>
                  <a:srgbClr val="000000"/>
                </a:solidFill>
                <a:latin typeface="Verdana"/>
              </a:rPr>
              <a:t>线程自己基本上不拥有系统资源</a:t>
            </a:r>
            <a:r>
              <a:rPr b="0" lang="zh-CN" sz="2400" spc="-1" strike="noStrike">
                <a:solidFill>
                  <a:srgbClr val="000000"/>
                </a:solidFill>
                <a:latin typeface="Verdana"/>
              </a:rPr>
              <a:t>,</a:t>
            </a:r>
            <a:r>
              <a:rPr b="0" lang="zh-CN" sz="2400" spc="-1" strike="noStrike">
                <a:solidFill>
                  <a:srgbClr val="000000"/>
                </a:solidFill>
                <a:latin typeface="Verdana"/>
              </a:rPr>
              <a:t>只拥有一点在运行中必不可少的资源</a:t>
            </a:r>
            <a:r>
              <a:rPr b="0" lang="zh-CN" sz="2400" spc="-1" strike="noStrike">
                <a:solidFill>
                  <a:srgbClr val="000000"/>
                </a:solidFill>
                <a:latin typeface="Verdana"/>
              </a:rPr>
              <a:t>(</a:t>
            </a:r>
            <a:r>
              <a:rPr b="0" lang="zh-CN" sz="2400" spc="-1" strike="noStrike">
                <a:solidFill>
                  <a:srgbClr val="000000"/>
                </a:solidFill>
                <a:latin typeface="Verdana"/>
              </a:rPr>
              <a:t>如程序计数器</a:t>
            </a:r>
            <a:r>
              <a:rPr b="0" lang="zh-CN" sz="2400" spc="-1" strike="noStrike">
                <a:solidFill>
                  <a:srgbClr val="000000"/>
                </a:solidFill>
                <a:latin typeface="Verdana"/>
              </a:rPr>
              <a:t>,</a:t>
            </a:r>
            <a:r>
              <a:rPr b="0" lang="zh-CN" sz="2400" spc="-1" strike="noStrike">
                <a:solidFill>
                  <a:srgbClr val="000000"/>
                </a:solidFill>
                <a:latin typeface="Verdana"/>
              </a:rPr>
              <a:t>一组寄存器和栈</a:t>
            </a:r>
            <a:r>
              <a:rPr b="0" lang="zh-CN" sz="2400" spc="-1" strike="noStrike">
                <a:solidFill>
                  <a:srgbClr val="000000"/>
                </a:solidFill>
                <a:latin typeface="Verdana"/>
              </a:rPr>
              <a:t>),</a:t>
            </a:r>
            <a:r>
              <a:rPr b="0" lang="zh-CN" sz="2400" spc="-1" strike="noStrike">
                <a:solidFill>
                  <a:srgbClr val="000000"/>
                </a:solidFill>
                <a:latin typeface="Verdana"/>
              </a:rPr>
              <a:t>但是它可与同属一个进程的其他的线程共享进程所拥有的全部资源。线程间通信主要通过共享内存，上下文切换很快，资源开销较少，但相比进程不够稳定容易丢失数据。</a:t>
            </a:r>
            <a:endParaRPr b="0" lang="zh-CN" sz="2400" spc="-1" strike="noStrike">
              <a:solidFill>
                <a:srgbClr val="000000"/>
              </a:solidFill>
              <a:latin typeface="等线"/>
            </a:endParaRPr>
          </a:p>
          <a:p>
            <a:pPr marL="228600" indent="-228240">
              <a:lnSpc>
                <a:spcPct val="90000"/>
              </a:lnSpc>
              <a:spcBef>
                <a:spcPts val="1001"/>
              </a:spcBef>
              <a:buClr>
                <a:srgbClr val="000000"/>
              </a:buClr>
              <a:buFont typeface="Arial"/>
              <a:buChar char="•"/>
            </a:pPr>
            <a:r>
              <a:rPr b="0" lang="zh-CN" sz="2800" spc="-1" strike="noStrike">
                <a:solidFill>
                  <a:srgbClr val="000000"/>
                </a:solidFill>
                <a:latin typeface="等线"/>
              </a:rPr>
              <a:t>协程：生成器，</a:t>
            </a:r>
            <a:r>
              <a:rPr b="0" lang="zh-CN" sz="2800" spc="-1" strike="noStrike">
                <a:solidFill>
                  <a:srgbClr val="000000"/>
                </a:solidFill>
                <a:latin typeface="等线"/>
              </a:rPr>
              <a:t>greenlet</a:t>
            </a:r>
            <a:r>
              <a:rPr b="0" lang="zh-CN" sz="2800" spc="-1" strike="noStrike">
                <a:solidFill>
                  <a:srgbClr val="000000"/>
                </a:solidFill>
                <a:latin typeface="等线"/>
              </a:rPr>
              <a:t>，</a:t>
            </a:r>
            <a:r>
              <a:rPr b="0" lang="zh-CN" sz="2800" spc="-1" strike="noStrike">
                <a:solidFill>
                  <a:srgbClr val="000000"/>
                </a:solidFill>
                <a:latin typeface="等线"/>
              </a:rPr>
              <a:t>gevetnt</a:t>
            </a:r>
            <a:endParaRPr b="0" lang="zh-CN" sz="2800" spc="-1" strike="noStrike">
              <a:solidFill>
                <a:srgbClr val="000000"/>
              </a:solidFill>
              <a:latin typeface="等线"/>
            </a:endParaRPr>
          </a:p>
          <a:p>
            <a:pPr lvl="1" marL="685800" indent="-228240">
              <a:lnSpc>
                <a:spcPct val="90000"/>
              </a:lnSpc>
              <a:spcBef>
                <a:spcPts val="499"/>
              </a:spcBef>
              <a:buClr>
                <a:srgbClr val="ff0000"/>
              </a:buClr>
              <a:buFont typeface="Arial"/>
              <a:buChar char="•"/>
            </a:pPr>
            <a:r>
              <a:rPr b="1" lang="zh-CN" sz="2400" spc="-1" strike="noStrike">
                <a:solidFill>
                  <a:srgbClr val="ff0000"/>
                </a:solidFill>
                <a:latin typeface="等线"/>
              </a:rPr>
              <a:t>协程是一种用户态的轻量级线程</a:t>
            </a:r>
            <a:r>
              <a:rPr b="1" lang="zh-CN" sz="2400" spc="-1" strike="noStrike">
                <a:solidFill>
                  <a:srgbClr val="000000"/>
                </a:solidFill>
                <a:latin typeface="等线"/>
              </a:rPr>
              <a:t>，</a:t>
            </a:r>
            <a:r>
              <a:rPr b="0" lang="zh-CN" sz="2400" spc="-1" strike="noStrike">
                <a:solidFill>
                  <a:srgbClr val="000000"/>
                </a:solidFill>
                <a:latin typeface="等线"/>
              </a:rPr>
              <a:t>协程的调度完全由用户控制。协程拥有自己的寄存器上下文和栈。协程调度切换时，将寄存器上下文和栈保存到其他地方，在切回来的时候，恢复先前保存的寄存器上下文和栈，直接操作栈则基本没有内核切换的开销，可以不加锁的访问全局变量，所以上下文的切换非常快。</a:t>
            </a:r>
            <a:endParaRPr b="0" lang="zh-CN" sz="2400" spc="-1" strike="noStrike">
              <a:solidFill>
                <a:srgbClr val="000000"/>
              </a:solidFill>
              <a:latin typeface="等线"/>
            </a:endParaRPr>
          </a:p>
          <a:p>
            <a:endParaRPr b="0" lang="zh-CN" sz="2400" spc="-1" strike="noStrike">
              <a:solidFill>
                <a:srgbClr val="000000"/>
              </a:solidFill>
              <a:latin typeface="等线"/>
            </a:endParaRPr>
          </a:p>
          <a:p>
            <a:pPr>
              <a:lnSpc>
                <a:spcPct val="90000"/>
              </a:lnSpc>
              <a:spcBef>
                <a:spcPts val="1001"/>
              </a:spcBef>
            </a:pPr>
            <a:endParaRPr b="0" lang="zh-CN" sz="2400" spc="-1" strike="noStrike">
              <a:solidFill>
                <a:srgbClr val="000000"/>
              </a:solidFill>
              <a:latin typeface="等线"/>
            </a:endParaRPr>
          </a:p>
          <a:p>
            <a:pPr>
              <a:lnSpc>
                <a:spcPct val="90000"/>
              </a:lnSpc>
              <a:spcBef>
                <a:spcPts val="1001"/>
              </a:spcBef>
            </a:pPr>
            <a:endParaRPr b="0" lang="zh-CN" sz="2400" spc="-1" strike="noStrike">
              <a:solidFill>
                <a:srgbClr val="000000"/>
              </a:solidFill>
              <a:latin typeface="等线"/>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0" y="0"/>
            <a:ext cx="10515240" cy="1325160"/>
          </a:xfrm>
          <a:prstGeom prst="rect">
            <a:avLst/>
          </a:prstGeom>
          <a:noFill/>
          <a:ln>
            <a:noFill/>
          </a:ln>
        </p:spPr>
        <p:txBody>
          <a:bodyPr anchor="ctr">
            <a:noAutofit/>
          </a:bodyPr>
          <a:p>
            <a:pPr>
              <a:lnSpc>
                <a:spcPct val="90000"/>
              </a:lnSpc>
            </a:pPr>
            <a:r>
              <a:rPr b="0" lang="zh-CN" sz="4400" spc="-1" strike="noStrike">
                <a:solidFill>
                  <a:srgbClr val="000000"/>
                </a:solidFill>
                <a:latin typeface="等线 Light"/>
              </a:rPr>
              <a:t>关于</a:t>
            </a:r>
            <a:r>
              <a:rPr b="0" lang="zh-CN" sz="4400" spc="-1" strike="noStrike">
                <a:solidFill>
                  <a:srgbClr val="000000"/>
                </a:solidFill>
                <a:latin typeface="等线 Light"/>
              </a:rPr>
              <a:t>cpu</a:t>
            </a:r>
            <a:r>
              <a:rPr b="0" lang="zh-CN" sz="4400" spc="-1" strike="noStrike">
                <a:solidFill>
                  <a:srgbClr val="000000"/>
                </a:solidFill>
                <a:latin typeface="等线 Light"/>
              </a:rPr>
              <a:t>：线程，进程</a:t>
            </a:r>
            <a:endParaRPr b="0" lang="zh-CN" sz="4400" spc="-1" strike="noStrike">
              <a:solidFill>
                <a:srgbClr val="000000"/>
              </a:solidFill>
              <a:latin typeface="等线"/>
            </a:endParaRPr>
          </a:p>
        </p:txBody>
      </p:sp>
      <p:sp>
        <p:nvSpPr>
          <p:cNvPr id="92" name="TextShape 2"/>
          <p:cNvSpPr txBox="1"/>
          <p:nvPr/>
        </p:nvSpPr>
        <p:spPr>
          <a:xfrm>
            <a:off x="0" y="103248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zh-CN" sz="2800" spc="-1" strike="noStrike">
                <a:solidFill>
                  <a:srgbClr val="000000"/>
                </a:solidFill>
                <a:latin typeface="等线"/>
              </a:rPr>
              <a:t>认识</a:t>
            </a:r>
            <a:r>
              <a:rPr b="0" lang="zh-CN" sz="2800" spc="-1" strike="noStrike">
                <a:solidFill>
                  <a:srgbClr val="000000"/>
                </a:solidFill>
                <a:latin typeface="等线"/>
              </a:rPr>
              <a:t>cpu</a:t>
            </a:r>
            <a:r>
              <a:rPr b="0" lang="zh-CN" sz="2800" spc="-1" strike="noStrike">
                <a:solidFill>
                  <a:srgbClr val="000000"/>
                </a:solidFill>
                <a:latin typeface="等线"/>
              </a:rPr>
              <a:t>核心数，线程，：</a:t>
            </a:r>
            <a:r>
              <a:rPr b="0" lang="zh-CN" sz="2800" spc="-1" strike="noStrike" u="sng">
                <a:solidFill>
                  <a:srgbClr val="0563c1"/>
                </a:solidFill>
                <a:uFillTx/>
                <a:latin typeface="等线"/>
                <a:hlinkClick r:id="rId1"/>
              </a:rPr>
              <a:t>https://www.cnblogs.com/-</a:t>
            </a:r>
            <a:r>
              <a:rPr b="0" lang="zh-CN" sz="2800" spc="-1" strike="noStrike" u="sng">
                <a:solidFill>
                  <a:srgbClr val="0563c1"/>
                </a:solidFill>
                <a:uFillTx/>
                <a:latin typeface="等线"/>
                <a:hlinkClick r:id="rId2"/>
              </a:rPr>
              <a:t>new/p/7234332.html</a:t>
            </a:r>
            <a:endParaRPr b="0" lang="zh-CN" sz="2800" spc="-1" strike="noStrike">
              <a:solidFill>
                <a:srgbClr val="000000"/>
              </a:solidFill>
              <a:latin typeface="等线"/>
            </a:endParaRPr>
          </a:p>
          <a:p>
            <a:pPr marL="228600" indent="-228240">
              <a:lnSpc>
                <a:spcPct val="90000"/>
              </a:lnSpc>
              <a:spcBef>
                <a:spcPts val="1001"/>
              </a:spcBef>
              <a:buClr>
                <a:srgbClr val="000000"/>
              </a:buClr>
              <a:buFont typeface="Arial"/>
              <a:buChar char="•"/>
            </a:pPr>
            <a:r>
              <a:rPr b="0" lang="zh-CN" sz="2800" spc="-1" strike="noStrike">
                <a:solidFill>
                  <a:srgbClr val="000000"/>
                </a:solidFill>
                <a:latin typeface="等线"/>
              </a:rPr>
              <a:t>并发</a:t>
            </a:r>
            <a:r>
              <a:rPr b="0" lang="zh-CN" sz="2800" spc="-1" strike="noStrike">
                <a:solidFill>
                  <a:srgbClr val="000000"/>
                </a:solidFill>
                <a:latin typeface="等线"/>
              </a:rPr>
              <a:t>---</a:t>
            </a:r>
            <a:r>
              <a:rPr b="0" lang="zh-CN" sz="2800" spc="-1" strike="noStrike">
                <a:solidFill>
                  <a:srgbClr val="000000"/>
                </a:solidFill>
                <a:latin typeface="等线"/>
              </a:rPr>
              <a:t>并行</a:t>
            </a:r>
            <a:r>
              <a:rPr b="0" lang="zh-CN" sz="2800" spc="-1" strike="noStrike" u="sng">
                <a:solidFill>
                  <a:srgbClr val="0563c1"/>
                </a:solidFill>
                <a:uFillTx/>
                <a:latin typeface="等线"/>
                <a:hlinkClick r:id="rId3"/>
              </a:rPr>
              <a:t>https://</a:t>
            </a:r>
            <a:r>
              <a:rPr b="0" lang="zh-CN" sz="2800" spc="-1" strike="noStrike" u="sng">
                <a:solidFill>
                  <a:srgbClr val="0563c1"/>
                </a:solidFill>
                <a:uFillTx/>
                <a:latin typeface="等线"/>
                <a:hlinkClick r:id="rId4"/>
              </a:rPr>
              <a:t>blog.csdn.net/qq_33290787/article/details/51790605</a:t>
            </a:r>
            <a:endParaRPr b="0" lang="zh-CN" sz="2800" spc="-1" strike="noStrike">
              <a:solidFill>
                <a:srgbClr val="000000"/>
              </a:solidFill>
              <a:latin typeface="等线"/>
            </a:endParaRPr>
          </a:p>
          <a:p>
            <a:pPr>
              <a:lnSpc>
                <a:spcPct val="90000"/>
              </a:lnSpc>
              <a:spcBef>
                <a:spcPts val="1001"/>
              </a:spcBef>
            </a:pPr>
            <a:endParaRPr b="0" lang="zh-CN" sz="2800" spc="-1" strike="noStrike">
              <a:solidFill>
                <a:srgbClr val="000000"/>
              </a:solidFill>
              <a:latin typeface="等线"/>
            </a:endParaRPr>
          </a:p>
          <a:p>
            <a:pPr>
              <a:lnSpc>
                <a:spcPct val="90000"/>
              </a:lnSpc>
              <a:spcBef>
                <a:spcPts val="1001"/>
              </a:spcBef>
            </a:pPr>
            <a:endParaRPr b="0" lang="zh-CN" sz="2800" spc="-1" strike="noStrike">
              <a:solidFill>
                <a:srgbClr val="000000"/>
              </a:solidFill>
              <a:latin typeface="等线"/>
            </a:endParaRPr>
          </a:p>
        </p:txBody>
      </p:sp>
      <p:pic>
        <p:nvPicPr>
          <p:cNvPr id="93" name="图片 3" descr=""/>
          <p:cNvPicPr/>
          <p:nvPr/>
        </p:nvPicPr>
        <p:blipFill>
          <a:blip r:embed="rId5"/>
          <a:stretch/>
        </p:blipFill>
        <p:spPr>
          <a:xfrm>
            <a:off x="3661560" y="4463280"/>
            <a:ext cx="7346880" cy="2413800"/>
          </a:xfrm>
          <a:prstGeom prst="rect">
            <a:avLst/>
          </a:prstGeom>
          <a:ln>
            <a:noFill/>
          </a:ln>
        </p:spPr>
      </p:pic>
      <p:pic>
        <p:nvPicPr>
          <p:cNvPr id="94" name="图片 4" descr=""/>
          <p:cNvPicPr/>
          <p:nvPr/>
        </p:nvPicPr>
        <p:blipFill>
          <a:blip r:embed="rId6"/>
          <a:stretch/>
        </p:blipFill>
        <p:spPr>
          <a:xfrm>
            <a:off x="200160" y="2820960"/>
            <a:ext cx="7725960" cy="193500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zh-CN" sz="4400" spc="-1" strike="noStrike">
                <a:solidFill>
                  <a:srgbClr val="000000"/>
                </a:solidFill>
                <a:latin typeface="等线 Light"/>
              </a:rPr>
              <a:t>出现的问题</a:t>
            </a:r>
            <a:endParaRPr b="0" lang="zh-CN" sz="4400" spc="-1" strike="noStrike">
              <a:solidFill>
                <a:srgbClr val="000000"/>
              </a:solidFill>
              <a:latin typeface="等线"/>
            </a:endParaRPr>
          </a:p>
        </p:txBody>
      </p:sp>
      <p:sp>
        <p:nvSpPr>
          <p:cNvPr id="96" name="TextShape 2"/>
          <p:cNvSpPr txBox="1"/>
          <p:nvPr/>
        </p:nvSpPr>
        <p:spPr>
          <a:xfrm>
            <a:off x="838080" y="1825560"/>
            <a:ext cx="10515240" cy="4350960"/>
          </a:xfrm>
          <a:prstGeom prst="rect">
            <a:avLst/>
          </a:prstGeom>
          <a:noFill/>
          <a:ln>
            <a:noFill/>
          </a:ln>
        </p:spPr>
        <p:txBody>
          <a:bodyPr>
            <a:normAutofit fontScale="45000"/>
          </a:bodyPr>
          <a:p>
            <a:pPr marL="228600" indent="-228240">
              <a:lnSpc>
                <a:spcPct val="90000"/>
              </a:lnSpc>
              <a:spcBef>
                <a:spcPts val="1001"/>
              </a:spcBef>
              <a:buClr>
                <a:srgbClr val="000000"/>
              </a:buClr>
              <a:buFont typeface="Arial"/>
              <a:buChar char="•"/>
            </a:pPr>
            <a:r>
              <a:rPr b="0" lang="zh-CN" sz="2800" spc="-1" strike="noStrike">
                <a:solidFill>
                  <a:srgbClr val="000000"/>
                </a:solidFill>
                <a:latin typeface="等线"/>
              </a:rPr>
              <a:t>两方面的原因：</a:t>
            </a:r>
            <a:endParaRPr b="0" lang="zh-CN" sz="2800" spc="-1" strike="noStrike">
              <a:solidFill>
                <a:srgbClr val="000000"/>
              </a:solidFill>
              <a:latin typeface="等线"/>
            </a:endParaRPr>
          </a:p>
          <a:p>
            <a:pPr lvl="1" marL="685800" indent="-228240">
              <a:lnSpc>
                <a:spcPct val="90000"/>
              </a:lnSpc>
              <a:spcBef>
                <a:spcPts val="499"/>
              </a:spcBef>
              <a:buClr>
                <a:srgbClr val="000000"/>
              </a:buClr>
              <a:buFont typeface="Arial"/>
              <a:buChar char="•"/>
            </a:pPr>
            <a:r>
              <a:rPr b="0" lang="zh-CN" sz="2400" spc="-1" strike="noStrike">
                <a:solidFill>
                  <a:srgbClr val="000000"/>
                </a:solidFill>
                <a:latin typeface="等线"/>
              </a:rPr>
              <a:t>发送方：发送的时候启用</a:t>
            </a:r>
            <a:r>
              <a:rPr b="0" lang="zh-CN" sz="2400" spc="-1" strike="noStrike">
                <a:solidFill>
                  <a:srgbClr val="000000"/>
                </a:solidFill>
                <a:latin typeface="等线"/>
              </a:rPr>
              <a:t>nagle</a:t>
            </a:r>
            <a:r>
              <a:rPr b="0" lang="zh-CN" sz="2400" spc="-1" strike="noStrike">
                <a:solidFill>
                  <a:srgbClr val="000000"/>
                </a:solidFill>
                <a:latin typeface="等线"/>
              </a:rPr>
              <a:t>算法，导致发送的时候就已经是很多粘包的情况</a:t>
            </a:r>
            <a:endParaRPr b="0" lang="zh-CN" sz="2400" spc="-1" strike="noStrike">
              <a:solidFill>
                <a:srgbClr val="000000"/>
              </a:solidFill>
              <a:latin typeface="等线"/>
            </a:endParaRPr>
          </a:p>
          <a:p>
            <a:pPr lvl="2" marL="1143000" indent="-228240">
              <a:lnSpc>
                <a:spcPct val="90000"/>
              </a:lnSpc>
              <a:spcBef>
                <a:spcPts val="499"/>
              </a:spcBef>
              <a:buClr>
                <a:srgbClr val="000000"/>
              </a:buClr>
              <a:buFont typeface="Arial"/>
              <a:buChar char="•"/>
            </a:pPr>
            <a:r>
              <a:rPr b="0" lang="zh-CN" sz="2000" spc="-1" strike="noStrike">
                <a:solidFill>
                  <a:srgbClr val="000000"/>
                </a:solidFill>
                <a:latin typeface="等线"/>
              </a:rPr>
              <a:t>采用</a:t>
            </a:r>
            <a:r>
              <a:rPr b="0" lang="zh-CN" sz="2000" spc="-1" strike="noStrike">
                <a:solidFill>
                  <a:srgbClr val="000000"/>
                </a:solidFill>
                <a:latin typeface="等线"/>
              </a:rPr>
              <a:t>udp</a:t>
            </a:r>
            <a:r>
              <a:rPr b="0" lang="zh-CN" sz="2000" spc="-1" strike="noStrike">
                <a:solidFill>
                  <a:srgbClr val="000000"/>
                </a:solidFill>
                <a:latin typeface="等线"/>
              </a:rPr>
              <a:t>方案</a:t>
            </a:r>
            <a:endParaRPr b="0" lang="zh-CN" sz="2000" spc="-1" strike="noStrike">
              <a:solidFill>
                <a:srgbClr val="000000"/>
              </a:solidFill>
              <a:latin typeface="等线"/>
            </a:endParaRPr>
          </a:p>
          <a:p>
            <a:pPr lvl="2" marL="1143000" indent="-228240">
              <a:lnSpc>
                <a:spcPct val="90000"/>
              </a:lnSpc>
              <a:spcBef>
                <a:spcPts val="499"/>
              </a:spcBef>
              <a:buClr>
                <a:srgbClr val="000000"/>
              </a:buClr>
              <a:buFont typeface="Arial"/>
              <a:buChar char="•"/>
            </a:pPr>
            <a:r>
              <a:rPr b="0" lang="zh-CN" sz="2000" spc="-1" strike="noStrike">
                <a:solidFill>
                  <a:srgbClr val="000000"/>
                </a:solidFill>
                <a:latin typeface="等线"/>
              </a:rPr>
              <a:t>Udp</a:t>
            </a:r>
            <a:r>
              <a:rPr b="0" lang="zh-CN" sz="2000" spc="-1" strike="noStrike">
                <a:solidFill>
                  <a:srgbClr val="000000"/>
                </a:solidFill>
                <a:latin typeface="等线"/>
              </a:rPr>
              <a:t>方案上位机接收的时候，是否如果没处理过来的话， 会存在缓冲区的情况</a:t>
            </a:r>
            <a:endParaRPr b="0" lang="zh-CN" sz="2000" spc="-1" strike="noStrike">
              <a:solidFill>
                <a:srgbClr val="000000"/>
              </a:solidFill>
              <a:latin typeface="等线"/>
            </a:endParaRPr>
          </a:p>
          <a:p>
            <a:pPr lvl="1" marL="685800" indent="-228240">
              <a:lnSpc>
                <a:spcPct val="90000"/>
              </a:lnSpc>
              <a:spcBef>
                <a:spcPts val="499"/>
              </a:spcBef>
              <a:buClr>
                <a:srgbClr val="000000"/>
              </a:buClr>
              <a:buFont typeface="Arial"/>
              <a:buChar char="•"/>
            </a:pPr>
            <a:r>
              <a:rPr b="0" lang="zh-CN" sz="2400" spc="-1" strike="noStrike">
                <a:solidFill>
                  <a:srgbClr val="000000"/>
                </a:solidFill>
                <a:latin typeface="等线"/>
              </a:rPr>
              <a:t>接收方：接收的时候，由于上位机的处理的速度不够快，或者</a:t>
            </a:r>
            <a:r>
              <a:rPr b="0" lang="zh-CN" sz="2400" spc="-1" strike="noStrike">
                <a:solidFill>
                  <a:srgbClr val="000000"/>
                </a:solidFill>
                <a:latin typeface="等线"/>
              </a:rPr>
              <a:t>io</a:t>
            </a:r>
            <a:r>
              <a:rPr b="0" lang="zh-CN" sz="2400" spc="-1" strike="noStrike">
                <a:solidFill>
                  <a:srgbClr val="000000"/>
                </a:solidFill>
                <a:latin typeface="等线"/>
              </a:rPr>
              <a:t>的问题，这个时候，我们没有办法即使处理缓冲区的内容导致的粘包的问题</a:t>
            </a:r>
            <a:endParaRPr b="0" lang="zh-CN" sz="2400" spc="-1" strike="noStrike">
              <a:solidFill>
                <a:srgbClr val="000000"/>
              </a:solidFill>
              <a:latin typeface="等线"/>
            </a:endParaRPr>
          </a:p>
          <a:p>
            <a:pPr lvl="2" marL="1143000" indent="-228240">
              <a:lnSpc>
                <a:spcPct val="90000"/>
              </a:lnSpc>
              <a:spcBef>
                <a:spcPts val="499"/>
              </a:spcBef>
              <a:buClr>
                <a:srgbClr val="000000"/>
              </a:buClr>
              <a:buFont typeface="Arial"/>
              <a:buChar char="•"/>
            </a:pPr>
            <a:r>
              <a:rPr b="0" lang="zh-CN" sz="2000" spc="-1" strike="noStrike">
                <a:solidFill>
                  <a:srgbClr val="000000"/>
                </a:solidFill>
                <a:latin typeface="等线"/>
              </a:rPr>
              <a:t>解决方案：</a:t>
            </a:r>
            <a:endParaRPr b="0" lang="zh-CN" sz="2000" spc="-1" strike="noStrike">
              <a:solidFill>
                <a:srgbClr val="000000"/>
              </a:solidFill>
              <a:latin typeface="等线"/>
            </a:endParaRPr>
          </a:p>
          <a:p>
            <a:pPr lvl="3" marL="1600200" indent="-228240">
              <a:lnSpc>
                <a:spcPct val="90000"/>
              </a:lnSpc>
              <a:spcBef>
                <a:spcPts val="499"/>
              </a:spcBef>
              <a:buClr>
                <a:srgbClr val="000000"/>
              </a:buClr>
              <a:buFont typeface="Arial"/>
              <a:buChar char="•"/>
            </a:pPr>
            <a:r>
              <a:rPr b="0" lang="zh-CN" sz="1800" spc="-1" strike="noStrike">
                <a:solidFill>
                  <a:srgbClr val="000000"/>
                </a:solidFill>
                <a:latin typeface="等线"/>
              </a:rPr>
              <a:t>1</a:t>
            </a:r>
            <a:r>
              <a:rPr b="0" lang="zh-CN" sz="1800" spc="-1" strike="noStrike">
                <a:solidFill>
                  <a:srgbClr val="000000"/>
                </a:solidFill>
                <a:latin typeface="等线"/>
              </a:rPr>
              <a:t>、快速处理</a:t>
            </a:r>
            <a:r>
              <a:rPr b="0" lang="zh-CN" sz="1800" spc="-1" strike="noStrike">
                <a:solidFill>
                  <a:srgbClr val="000000"/>
                </a:solidFill>
                <a:latin typeface="等线"/>
              </a:rPr>
              <a:t>----</a:t>
            </a:r>
            <a:r>
              <a:rPr b="0" lang="zh-CN" sz="1800" spc="-1" strike="noStrike">
                <a:solidFill>
                  <a:srgbClr val="000000"/>
                </a:solidFill>
                <a:latin typeface="等线"/>
              </a:rPr>
              <a:t>即使最快速处理，也有这种可能性</a:t>
            </a:r>
            <a:endParaRPr b="0" lang="zh-CN" sz="1800" spc="-1" strike="noStrike">
              <a:solidFill>
                <a:srgbClr val="000000"/>
              </a:solidFill>
              <a:latin typeface="等线"/>
            </a:endParaRPr>
          </a:p>
          <a:p>
            <a:pPr lvl="3" marL="1600200" indent="-228240">
              <a:lnSpc>
                <a:spcPct val="90000"/>
              </a:lnSpc>
              <a:spcBef>
                <a:spcPts val="499"/>
              </a:spcBef>
              <a:buClr>
                <a:srgbClr val="000000"/>
              </a:buClr>
              <a:buFont typeface="Arial"/>
              <a:buChar char="•"/>
            </a:pPr>
            <a:r>
              <a:rPr b="0" lang="zh-CN" sz="1800" spc="-1" strike="noStrike">
                <a:solidFill>
                  <a:srgbClr val="000000"/>
                </a:solidFill>
                <a:latin typeface="等线"/>
              </a:rPr>
              <a:t>2</a:t>
            </a:r>
            <a:r>
              <a:rPr b="0" lang="zh-CN" sz="1800" spc="-1" strike="noStrike">
                <a:solidFill>
                  <a:srgbClr val="000000"/>
                </a:solidFill>
                <a:latin typeface="等线"/>
              </a:rPr>
              <a:t>、整体处理</a:t>
            </a:r>
            <a:r>
              <a:rPr b="0" lang="zh-CN" sz="1800" spc="-1" strike="noStrike">
                <a:solidFill>
                  <a:srgbClr val="000000"/>
                </a:solidFill>
                <a:latin typeface="等线"/>
              </a:rPr>
              <a:t>-----</a:t>
            </a:r>
            <a:r>
              <a:rPr b="0" lang="zh-CN" sz="1800" spc="-1" strike="noStrike">
                <a:solidFill>
                  <a:srgbClr val="000000"/>
                </a:solidFill>
                <a:latin typeface="等线"/>
              </a:rPr>
              <a:t>整体处理，最后数据的时间戳的问题如何解决？？？</a:t>
            </a:r>
            <a:r>
              <a:rPr b="0" lang="zh-CN" sz="1800" spc="-1" strike="noStrike">
                <a:solidFill>
                  <a:srgbClr val="000000"/>
                </a:solidFill>
                <a:latin typeface="等线"/>
              </a:rPr>
              <a:t>---</a:t>
            </a:r>
            <a:r>
              <a:rPr b="0" lang="zh-CN" sz="1800" spc="-1" strike="noStrike">
                <a:solidFill>
                  <a:srgbClr val="000000"/>
                </a:solidFill>
                <a:latin typeface="等线"/>
              </a:rPr>
              <a:t>下位机解决时间戳问题</a:t>
            </a:r>
            <a:endParaRPr b="0" lang="zh-CN" sz="1800" spc="-1" strike="noStrike">
              <a:solidFill>
                <a:srgbClr val="000000"/>
              </a:solidFill>
              <a:latin typeface="等线"/>
            </a:endParaRPr>
          </a:p>
          <a:p>
            <a:pPr lvl="3" marL="1600200" indent="-228240">
              <a:lnSpc>
                <a:spcPct val="90000"/>
              </a:lnSpc>
              <a:spcBef>
                <a:spcPts val="499"/>
              </a:spcBef>
              <a:buClr>
                <a:srgbClr val="000000"/>
              </a:buClr>
              <a:buFont typeface="Arial"/>
              <a:buChar char="•"/>
            </a:pPr>
            <a:r>
              <a:rPr b="0" lang="zh-CN" sz="1800" spc="-1" strike="noStrike">
                <a:solidFill>
                  <a:srgbClr val="000000"/>
                </a:solidFill>
                <a:latin typeface="等线"/>
              </a:rPr>
              <a:t>3</a:t>
            </a:r>
            <a:r>
              <a:rPr b="0" lang="zh-CN" sz="1800" spc="-1" strike="noStrike">
                <a:solidFill>
                  <a:srgbClr val="000000"/>
                </a:solidFill>
                <a:latin typeface="等线"/>
              </a:rPr>
              <a:t>、采用多个</a:t>
            </a:r>
            <a:r>
              <a:rPr b="0" lang="zh-CN" sz="1800" spc="-1" strike="noStrike">
                <a:solidFill>
                  <a:srgbClr val="000000"/>
                </a:solidFill>
                <a:latin typeface="等线"/>
              </a:rPr>
              <a:t>socket</a:t>
            </a:r>
            <a:r>
              <a:rPr b="0" lang="zh-CN" sz="1800" spc="-1" strike="noStrike">
                <a:solidFill>
                  <a:srgbClr val="000000"/>
                </a:solidFill>
                <a:latin typeface="等线"/>
              </a:rPr>
              <a:t>接收，将寄存器的发送分配到不同的地方进行处理。</a:t>
            </a:r>
            <a:endParaRPr b="0" lang="zh-CN" sz="1800" spc="-1" strike="noStrike">
              <a:solidFill>
                <a:srgbClr val="000000"/>
              </a:solidFill>
              <a:latin typeface="等线"/>
            </a:endParaRPr>
          </a:p>
          <a:p>
            <a:pPr marL="228600" indent="-228240">
              <a:lnSpc>
                <a:spcPct val="90000"/>
              </a:lnSpc>
              <a:spcBef>
                <a:spcPts val="1001"/>
              </a:spcBef>
              <a:buClr>
                <a:srgbClr val="000000"/>
              </a:buClr>
              <a:buFont typeface="Arial"/>
              <a:buChar char="•"/>
            </a:pPr>
            <a:r>
              <a:rPr b="0" lang="zh-CN" sz="2800" spc="-1" strike="noStrike">
                <a:solidFill>
                  <a:srgbClr val="000000"/>
                </a:solidFill>
                <a:latin typeface="等线"/>
              </a:rPr>
              <a:t>额外一个解决方案：</a:t>
            </a:r>
            <a:endParaRPr b="0" lang="zh-CN" sz="2800" spc="-1" strike="noStrike">
              <a:solidFill>
                <a:srgbClr val="000000"/>
              </a:solidFill>
              <a:latin typeface="等线"/>
            </a:endParaRPr>
          </a:p>
          <a:p>
            <a:pPr lvl="1" marL="685800" indent="-228240">
              <a:lnSpc>
                <a:spcPct val="90000"/>
              </a:lnSpc>
              <a:spcBef>
                <a:spcPts val="499"/>
              </a:spcBef>
              <a:buClr>
                <a:srgbClr val="000000"/>
              </a:buClr>
              <a:buFont typeface="Arial"/>
              <a:buChar char="•"/>
            </a:pPr>
            <a:r>
              <a:rPr b="1" lang="zh-CN" sz="2400" spc="-1" strike="noStrike">
                <a:solidFill>
                  <a:srgbClr val="000000"/>
                </a:solidFill>
                <a:latin typeface="等线"/>
              </a:rPr>
              <a:t>数据直接一起发送出去，每一轮都一起直接发送？？？上位机直接做解包工作就好</a:t>
            </a:r>
            <a:endParaRPr b="0" lang="zh-CN" sz="2400" spc="-1" strike="noStrike">
              <a:solidFill>
                <a:srgbClr val="000000"/>
              </a:solidFill>
              <a:latin typeface="等线"/>
            </a:endParaRPr>
          </a:p>
          <a:p>
            <a:pPr lvl="1" marL="685800" indent="-228240">
              <a:lnSpc>
                <a:spcPct val="90000"/>
              </a:lnSpc>
              <a:spcBef>
                <a:spcPts val="499"/>
              </a:spcBef>
              <a:buClr>
                <a:srgbClr val="000000"/>
              </a:buClr>
              <a:buFont typeface="Arial"/>
              <a:buChar char="•"/>
            </a:pPr>
            <a:r>
              <a:rPr b="1" lang="zh-CN" sz="2400" spc="-1" strike="noStrike">
                <a:solidFill>
                  <a:srgbClr val="000000"/>
                </a:solidFill>
                <a:latin typeface="等线"/>
              </a:rPr>
              <a:t>比较推荐这</a:t>
            </a:r>
            <a:endParaRPr b="0" lang="zh-CN" sz="2400" spc="-1" strike="noStrike">
              <a:solidFill>
                <a:srgbClr val="000000"/>
              </a:solidFill>
              <a:latin typeface="等线"/>
            </a:endParaRPr>
          </a:p>
          <a:p>
            <a:pPr lvl="1" marL="685800" indent="-228240">
              <a:lnSpc>
                <a:spcPct val="90000"/>
              </a:lnSpc>
              <a:spcBef>
                <a:spcPts val="499"/>
              </a:spcBef>
              <a:buClr>
                <a:srgbClr val="000000"/>
              </a:buClr>
              <a:buFont typeface="Arial"/>
              <a:buChar char="•"/>
            </a:pPr>
            <a:r>
              <a:rPr b="1" lang="zh-CN" sz="2400" spc="-1" strike="noStrike">
                <a:solidFill>
                  <a:srgbClr val="000000"/>
                </a:solidFill>
                <a:latin typeface="等线"/>
              </a:rPr>
              <a:t>经过实验之后似乎也不是这样</a:t>
            </a:r>
            <a:endParaRPr b="0" lang="zh-CN" sz="2400" spc="-1" strike="noStrike">
              <a:solidFill>
                <a:srgbClr val="000000"/>
              </a:solidFill>
              <a:latin typeface="等线"/>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zh-CN" sz="4400" spc="-1" strike="noStrike">
                <a:solidFill>
                  <a:srgbClr val="000000"/>
                </a:solidFill>
                <a:latin typeface="等线 Light"/>
              </a:rPr>
              <a:t>几个待解决的问题</a:t>
            </a:r>
            <a:endParaRPr b="0" lang="zh-CN" sz="4400" spc="-1" strike="noStrike">
              <a:solidFill>
                <a:srgbClr val="000000"/>
              </a:solidFill>
              <a:latin typeface="等线"/>
            </a:endParaRPr>
          </a:p>
        </p:txBody>
      </p:sp>
      <p:sp>
        <p:nvSpPr>
          <p:cNvPr id="98"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zh-CN" sz="2800" spc="-1" strike="noStrike">
                <a:solidFill>
                  <a:srgbClr val="000000"/>
                </a:solidFill>
                <a:latin typeface="等线"/>
              </a:rPr>
              <a:t>w5500</a:t>
            </a:r>
            <a:r>
              <a:rPr b="0" lang="zh-CN" sz="2800" spc="-1" strike="noStrike">
                <a:solidFill>
                  <a:srgbClr val="000000"/>
                </a:solidFill>
                <a:latin typeface="等线"/>
              </a:rPr>
              <a:t>能否同时工作在</a:t>
            </a:r>
            <a:r>
              <a:rPr b="0" lang="zh-CN" sz="2800" spc="-1" strike="noStrike">
                <a:solidFill>
                  <a:srgbClr val="000000"/>
                </a:solidFill>
                <a:latin typeface="等线"/>
              </a:rPr>
              <a:t>tcp</a:t>
            </a:r>
            <a:r>
              <a:rPr b="0" lang="zh-CN" sz="2800" spc="-1" strike="noStrike">
                <a:solidFill>
                  <a:srgbClr val="000000"/>
                </a:solidFill>
                <a:latin typeface="等线"/>
              </a:rPr>
              <a:t>和</a:t>
            </a:r>
            <a:r>
              <a:rPr b="0" lang="zh-CN" sz="2800" spc="-1" strike="noStrike">
                <a:solidFill>
                  <a:srgbClr val="000000"/>
                </a:solidFill>
                <a:latin typeface="等线"/>
              </a:rPr>
              <a:t>udp</a:t>
            </a:r>
            <a:r>
              <a:rPr b="0" lang="zh-CN" sz="2800" spc="-1" strike="noStrike">
                <a:solidFill>
                  <a:srgbClr val="000000"/>
                </a:solidFill>
                <a:latin typeface="等线"/>
              </a:rPr>
              <a:t>模式，应该是可以的。</a:t>
            </a:r>
            <a:endParaRPr b="0" lang="zh-CN" sz="2800" spc="-1" strike="noStrike">
              <a:solidFill>
                <a:srgbClr val="000000"/>
              </a:solidFill>
              <a:latin typeface="等线"/>
            </a:endParaRPr>
          </a:p>
          <a:p>
            <a:pPr marL="228600" indent="-228240">
              <a:lnSpc>
                <a:spcPct val="90000"/>
              </a:lnSpc>
              <a:spcBef>
                <a:spcPts val="1001"/>
              </a:spcBef>
              <a:buClr>
                <a:srgbClr val="000000"/>
              </a:buClr>
              <a:buFont typeface="Arial"/>
              <a:buChar char="•"/>
            </a:pPr>
            <a:r>
              <a:rPr b="0" lang="zh-CN" sz="2800" spc="-1" strike="noStrike">
                <a:solidFill>
                  <a:srgbClr val="000000"/>
                </a:solidFill>
                <a:latin typeface="等线"/>
              </a:rPr>
              <a:t>Ip +ipport + clientip +client port </a:t>
            </a:r>
            <a:r>
              <a:rPr b="0" lang="zh-CN" sz="2800" spc="-1" strike="noStrike">
                <a:solidFill>
                  <a:srgbClr val="000000"/>
                </a:solidFill>
                <a:latin typeface="等线"/>
              </a:rPr>
              <a:t>唯一决定了一个</a:t>
            </a:r>
            <a:r>
              <a:rPr b="0" lang="zh-CN" sz="2800" spc="-1" strike="noStrike">
                <a:solidFill>
                  <a:srgbClr val="000000"/>
                </a:solidFill>
                <a:latin typeface="等线"/>
              </a:rPr>
              <a:t>tcp</a:t>
            </a:r>
            <a:r>
              <a:rPr b="0" lang="zh-CN" sz="2800" spc="-1" strike="noStrike">
                <a:solidFill>
                  <a:srgbClr val="000000"/>
                </a:solidFill>
                <a:latin typeface="等线"/>
              </a:rPr>
              <a:t>的连接也就是会再不同的缓冲区内部</a:t>
            </a:r>
            <a:endParaRPr b="0" lang="zh-CN" sz="2800" spc="-1" strike="noStrike">
              <a:solidFill>
                <a:srgbClr val="000000"/>
              </a:solidFill>
              <a:latin typeface="等线"/>
            </a:endParaRPr>
          </a:p>
          <a:p>
            <a:pPr lvl="1" marL="685800" indent="-228240">
              <a:lnSpc>
                <a:spcPct val="90000"/>
              </a:lnSpc>
              <a:spcBef>
                <a:spcPts val="499"/>
              </a:spcBef>
              <a:buClr>
                <a:srgbClr val="000000"/>
              </a:buClr>
              <a:buFont typeface="Arial"/>
              <a:buChar char="•"/>
            </a:pPr>
            <a:r>
              <a:rPr b="0" lang="zh-CN" sz="2400" spc="-1" strike="noStrike">
                <a:solidFill>
                  <a:srgbClr val="000000"/>
                </a:solidFill>
                <a:latin typeface="等线"/>
              </a:rPr>
              <a:t>这个时候就会即使时多线程也就没关系啦 </a:t>
            </a:r>
            <a:r>
              <a:rPr b="0" lang="zh-CN" sz="2400" spc="-1" strike="noStrike">
                <a:solidFill>
                  <a:srgbClr val="000000"/>
                </a:solidFill>
                <a:latin typeface="等线"/>
              </a:rPr>
              <a:t>~ </a:t>
            </a:r>
            <a:endParaRPr b="0" lang="zh-CN" sz="2400" spc="-1" strike="noStrike">
              <a:solidFill>
                <a:srgbClr val="000000"/>
              </a:solidFill>
              <a:latin typeface="等线"/>
            </a:endParaRPr>
          </a:p>
          <a:p>
            <a:pPr>
              <a:lnSpc>
                <a:spcPct val="90000"/>
              </a:lnSpc>
              <a:spcBef>
                <a:spcPts val="1001"/>
              </a:spcBef>
            </a:pPr>
            <a:endParaRPr b="0" lang="zh-CN" sz="2400" spc="-1" strike="noStrike">
              <a:solidFill>
                <a:srgbClr val="000000"/>
              </a:solidFill>
              <a:latin typeface="等线"/>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zh-CN" sz="4400" spc="-1" strike="noStrike">
                <a:solidFill>
                  <a:srgbClr val="000000"/>
                </a:solidFill>
                <a:latin typeface="等线 Light"/>
              </a:rPr>
              <a:t>测试</a:t>
            </a:r>
            <a:endParaRPr b="0" lang="zh-CN" sz="4400" spc="-1" strike="noStrike">
              <a:solidFill>
                <a:srgbClr val="000000"/>
              </a:solidFill>
              <a:latin typeface="等线"/>
            </a:endParaRPr>
          </a:p>
        </p:txBody>
      </p:sp>
      <p:sp>
        <p:nvSpPr>
          <p:cNvPr id="100" name="TextShape 2"/>
          <p:cNvSpPr txBox="1"/>
          <p:nvPr/>
        </p:nvSpPr>
        <p:spPr>
          <a:xfrm>
            <a:off x="530640" y="1851840"/>
            <a:ext cx="10515240" cy="4350960"/>
          </a:xfrm>
          <a:prstGeom prst="rect">
            <a:avLst/>
          </a:prstGeom>
          <a:noFill/>
          <a:ln>
            <a:noFill/>
          </a:ln>
        </p:spPr>
        <p:txBody>
          <a:bodyPr>
            <a:normAutofit fontScale="44000"/>
          </a:bodyPr>
          <a:p>
            <a:pPr marL="228600" indent="-228240">
              <a:lnSpc>
                <a:spcPct val="90000"/>
              </a:lnSpc>
              <a:spcBef>
                <a:spcPts val="1001"/>
              </a:spcBef>
              <a:buClr>
                <a:srgbClr val="000000"/>
              </a:buClr>
              <a:buFont typeface="Arial"/>
              <a:buChar char="•"/>
            </a:pPr>
            <a:r>
              <a:rPr b="0" lang="zh-CN" sz="2800" spc="-1" strike="noStrike">
                <a:solidFill>
                  <a:srgbClr val="000000"/>
                </a:solidFill>
                <a:latin typeface="等线"/>
              </a:rPr>
              <a:t>因此要考虑的问题是：</a:t>
            </a:r>
            <a:endParaRPr b="0" lang="zh-CN" sz="2800" spc="-1" strike="noStrike">
              <a:solidFill>
                <a:srgbClr val="000000"/>
              </a:solidFill>
              <a:latin typeface="等线"/>
            </a:endParaRPr>
          </a:p>
          <a:p>
            <a:pPr lvl="1" marL="685800" indent="-228240">
              <a:lnSpc>
                <a:spcPct val="90000"/>
              </a:lnSpc>
              <a:spcBef>
                <a:spcPts val="499"/>
              </a:spcBef>
              <a:buClr>
                <a:srgbClr val="000000"/>
              </a:buClr>
              <a:buFont typeface="Arial"/>
              <a:buChar char="•"/>
            </a:pPr>
            <a:r>
              <a:rPr b="0" lang="zh-CN" sz="2400" spc="-1" strike="noStrike">
                <a:solidFill>
                  <a:srgbClr val="000000"/>
                </a:solidFill>
                <a:latin typeface="等线"/>
              </a:rPr>
              <a:t>我们的这个程序到底是</a:t>
            </a:r>
            <a:r>
              <a:rPr b="0" lang="zh-CN" sz="2400" spc="-1" strike="noStrike">
                <a:solidFill>
                  <a:srgbClr val="000000"/>
                </a:solidFill>
                <a:latin typeface="等线"/>
              </a:rPr>
              <a:t>IO</a:t>
            </a:r>
            <a:r>
              <a:rPr b="0" lang="zh-CN" sz="2400" spc="-1" strike="noStrike">
                <a:solidFill>
                  <a:srgbClr val="000000"/>
                </a:solidFill>
                <a:latin typeface="等线"/>
              </a:rPr>
              <a:t>密集型还是</a:t>
            </a:r>
            <a:r>
              <a:rPr b="0" lang="zh-CN" sz="2400" spc="-1" strike="noStrike">
                <a:solidFill>
                  <a:srgbClr val="000000"/>
                </a:solidFill>
                <a:latin typeface="等线"/>
              </a:rPr>
              <a:t>CPU</a:t>
            </a:r>
            <a:r>
              <a:rPr b="0" lang="zh-CN" sz="2400" spc="-1" strike="noStrike">
                <a:solidFill>
                  <a:srgbClr val="000000"/>
                </a:solidFill>
                <a:latin typeface="等线"/>
              </a:rPr>
              <a:t>密集型</a:t>
            </a:r>
            <a:endParaRPr b="0" lang="zh-CN" sz="2400" spc="-1" strike="noStrike">
              <a:solidFill>
                <a:srgbClr val="000000"/>
              </a:solidFill>
              <a:latin typeface="等线"/>
            </a:endParaRPr>
          </a:p>
          <a:p>
            <a:pPr marL="228600" indent="-228240">
              <a:lnSpc>
                <a:spcPct val="90000"/>
              </a:lnSpc>
              <a:spcBef>
                <a:spcPts val="1001"/>
              </a:spcBef>
              <a:buClr>
                <a:srgbClr val="000000"/>
              </a:buClr>
              <a:buFont typeface="Arial"/>
              <a:buChar char="•"/>
            </a:pPr>
            <a:r>
              <a:rPr b="0" lang="zh-CN" sz="2800" spc="-1" strike="noStrike">
                <a:solidFill>
                  <a:srgbClr val="000000"/>
                </a:solidFill>
                <a:latin typeface="等线"/>
              </a:rPr>
              <a:t>测试了多个下位机的</a:t>
            </a:r>
            <a:r>
              <a:rPr b="0" lang="zh-CN" sz="2800" spc="-1" strike="noStrike">
                <a:solidFill>
                  <a:srgbClr val="000000"/>
                </a:solidFill>
                <a:latin typeface="等线"/>
              </a:rPr>
              <a:t>socket </a:t>
            </a:r>
            <a:endParaRPr b="0" lang="zh-CN" sz="2800" spc="-1" strike="noStrike">
              <a:solidFill>
                <a:srgbClr val="000000"/>
              </a:solidFill>
              <a:latin typeface="等线"/>
            </a:endParaRPr>
          </a:p>
          <a:p>
            <a:pPr lvl="1" marL="685800" indent="-228240">
              <a:lnSpc>
                <a:spcPct val="90000"/>
              </a:lnSpc>
              <a:spcBef>
                <a:spcPts val="499"/>
              </a:spcBef>
              <a:buClr>
                <a:srgbClr val="000000"/>
              </a:buClr>
              <a:buFont typeface="Arial"/>
              <a:buChar char="•"/>
            </a:pPr>
            <a:r>
              <a:rPr b="0" lang="zh-CN" sz="2400" spc="-1" strike="noStrike">
                <a:solidFill>
                  <a:srgbClr val="000000"/>
                </a:solidFill>
                <a:latin typeface="等线"/>
              </a:rPr>
              <a:t>1ms </a:t>
            </a:r>
            <a:r>
              <a:rPr b="0" lang="zh-CN" sz="2400" spc="-1" strike="noStrike">
                <a:solidFill>
                  <a:srgbClr val="000000"/>
                </a:solidFill>
                <a:latin typeface="等线"/>
              </a:rPr>
              <a:t>发送 上位机多个</a:t>
            </a:r>
            <a:r>
              <a:rPr b="0" lang="zh-CN" sz="2400" spc="-1" strike="noStrike">
                <a:solidFill>
                  <a:srgbClr val="000000"/>
                </a:solidFill>
                <a:latin typeface="等线"/>
              </a:rPr>
              <a:t>socket—</a:t>
            </a:r>
            <a:r>
              <a:rPr b="0" lang="zh-CN" sz="2400" spc="-1" strike="noStrike">
                <a:solidFill>
                  <a:srgbClr val="000000"/>
                </a:solidFill>
                <a:latin typeface="等线"/>
              </a:rPr>
              <a:t>可以完成接收</a:t>
            </a:r>
            <a:endParaRPr b="0" lang="zh-CN" sz="2400" spc="-1" strike="noStrike">
              <a:solidFill>
                <a:srgbClr val="000000"/>
              </a:solidFill>
              <a:latin typeface="等线"/>
            </a:endParaRPr>
          </a:p>
          <a:p>
            <a:pPr marL="228600" indent="-228240">
              <a:lnSpc>
                <a:spcPct val="90000"/>
              </a:lnSpc>
              <a:spcBef>
                <a:spcPts val="1001"/>
              </a:spcBef>
              <a:buClr>
                <a:srgbClr val="000000"/>
              </a:buClr>
              <a:buFont typeface="Arial"/>
              <a:buChar char="•"/>
            </a:pPr>
            <a:r>
              <a:rPr b="0" lang="zh-CN" sz="2800" spc="-1" strike="noStrike">
                <a:solidFill>
                  <a:srgbClr val="000000"/>
                </a:solidFill>
                <a:latin typeface="等线"/>
              </a:rPr>
              <a:t>多个</a:t>
            </a:r>
            <a:r>
              <a:rPr b="0" lang="zh-CN" sz="2800" spc="-1" strike="noStrike">
                <a:solidFill>
                  <a:srgbClr val="000000"/>
                </a:solidFill>
                <a:latin typeface="等线"/>
              </a:rPr>
              <a:t>socket</a:t>
            </a:r>
            <a:r>
              <a:rPr b="0" lang="zh-CN" sz="2800" spc="-1" strike="noStrike">
                <a:solidFill>
                  <a:srgbClr val="000000"/>
                </a:solidFill>
                <a:latin typeface="等线"/>
              </a:rPr>
              <a:t>同时通讯是否需要同时建立连接</a:t>
            </a:r>
            <a:endParaRPr b="0" lang="zh-CN" sz="2800" spc="-1" strike="noStrike">
              <a:solidFill>
                <a:srgbClr val="000000"/>
              </a:solidFill>
              <a:latin typeface="等线"/>
            </a:endParaRPr>
          </a:p>
          <a:p>
            <a:pPr marL="228600" indent="-228240">
              <a:lnSpc>
                <a:spcPct val="90000"/>
              </a:lnSpc>
              <a:spcBef>
                <a:spcPts val="1001"/>
              </a:spcBef>
              <a:buClr>
                <a:srgbClr val="000000"/>
              </a:buClr>
              <a:buFont typeface="Arial"/>
              <a:buChar char="•"/>
            </a:pPr>
            <a:r>
              <a:rPr b="0" lang="zh-CN" sz="2800" spc="-1" strike="noStrike">
                <a:solidFill>
                  <a:srgbClr val="000000"/>
                </a:solidFill>
                <a:latin typeface="等线"/>
              </a:rPr>
              <a:t>下位机工作在</a:t>
            </a:r>
            <a:r>
              <a:rPr b="0" lang="zh-CN" sz="2800" spc="-1" strike="noStrike">
                <a:solidFill>
                  <a:srgbClr val="000000"/>
                </a:solidFill>
                <a:latin typeface="等线"/>
              </a:rPr>
              <a:t>1</a:t>
            </a:r>
            <a:r>
              <a:rPr b="0" lang="zh-CN" sz="2800" spc="-1" strike="noStrike">
                <a:solidFill>
                  <a:srgbClr val="000000"/>
                </a:solidFill>
                <a:latin typeface="等线"/>
              </a:rPr>
              <a:t>个</a:t>
            </a:r>
            <a:r>
              <a:rPr b="0" lang="zh-CN" sz="2800" spc="-1" strike="noStrike">
                <a:solidFill>
                  <a:srgbClr val="000000"/>
                </a:solidFill>
                <a:latin typeface="等线"/>
              </a:rPr>
              <a:t>socket</a:t>
            </a:r>
            <a:r>
              <a:rPr b="0" lang="zh-CN" sz="2800" spc="-1" strike="noStrike">
                <a:solidFill>
                  <a:srgbClr val="000000"/>
                </a:solidFill>
                <a:latin typeface="等线"/>
              </a:rPr>
              <a:t>连续发送</a:t>
            </a:r>
            <a:r>
              <a:rPr b="0" lang="zh-CN" sz="2800" spc="-1" strike="noStrike">
                <a:solidFill>
                  <a:srgbClr val="000000"/>
                </a:solidFill>
                <a:latin typeface="等线"/>
              </a:rPr>
              <a:t>1k/s</a:t>
            </a:r>
            <a:r>
              <a:rPr b="0" lang="zh-CN" sz="2800" spc="-1" strike="noStrike">
                <a:solidFill>
                  <a:srgbClr val="000000"/>
                </a:solidFill>
                <a:latin typeface="等线"/>
              </a:rPr>
              <a:t>的数据 </a:t>
            </a:r>
            <a:endParaRPr b="0" lang="zh-CN" sz="2800" spc="-1" strike="noStrike">
              <a:solidFill>
                <a:srgbClr val="000000"/>
              </a:solidFill>
              <a:latin typeface="等线"/>
            </a:endParaRPr>
          </a:p>
          <a:p>
            <a:pPr lvl="1" marL="685800" indent="-228240">
              <a:lnSpc>
                <a:spcPct val="90000"/>
              </a:lnSpc>
              <a:spcBef>
                <a:spcPts val="499"/>
              </a:spcBef>
              <a:buClr>
                <a:srgbClr val="000000"/>
              </a:buClr>
              <a:buFont typeface="Arial"/>
              <a:buChar char="•"/>
            </a:pPr>
            <a:r>
              <a:rPr b="0" lang="zh-CN" sz="2400" spc="-1" strike="noStrike">
                <a:solidFill>
                  <a:srgbClr val="000000"/>
                </a:solidFill>
                <a:latin typeface="等线"/>
              </a:rPr>
              <a:t>共</a:t>
            </a:r>
            <a:r>
              <a:rPr b="0" lang="zh-CN" sz="2400" spc="-1" strike="noStrike">
                <a:solidFill>
                  <a:srgbClr val="000000"/>
                </a:solidFill>
                <a:latin typeface="等线"/>
              </a:rPr>
              <a:t>3</a:t>
            </a:r>
            <a:r>
              <a:rPr b="0" lang="zh-CN" sz="2400" spc="-1" strike="noStrike">
                <a:solidFill>
                  <a:srgbClr val="000000"/>
                </a:solidFill>
                <a:latin typeface="等线"/>
              </a:rPr>
              <a:t>个数据</a:t>
            </a:r>
            <a:endParaRPr b="0" lang="zh-CN" sz="2400" spc="-1" strike="noStrike">
              <a:solidFill>
                <a:srgbClr val="000000"/>
              </a:solidFill>
              <a:latin typeface="等线"/>
            </a:endParaRPr>
          </a:p>
          <a:p>
            <a:pPr lvl="2" marL="1143000" indent="-228240">
              <a:lnSpc>
                <a:spcPct val="90000"/>
              </a:lnSpc>
              <a:spcBef>
                <a:spcPts val="499"/>
              </a:spcBef>
              <a:buClr>
                <a:srgbClr val="000000"/>
              </a:buClr>
              <a:buFont typeface="Arial"/>
              <a:buChar char="•"/>
            </a:pPr>
            <a:r>
              <a:rPr b="0" lang="zh-CN" sz="2000" spc="-1" strike="noStrike">
                <a:solidFill>
                  <a:srgbClr val="000000"/>
                </a:solidFill>
                <a:latin typeface="等线"/>
              </a:rPr>
              <a:t>没问题不会粘包</a:t>
            </a:r>
            <a:endParaRPr b="0" lang="zh-CN" sz="2000" spc="-1" strike="noStrike">
              <a:solidFill>
                <a:srgbClr val="000000"/>
              </a:solidFill>
              <a:latin typeface="等线"/>
            </a:endParaRPr>
          </a:p>
          <a:p>
            <a:pPr lvl="1" marL="685800" indent="-228240">
              <a:lnSpc>
                <a:spcPct val="90000"/>
              </a:lnSpc>
              <a:spcBef>
                <a:spcPts val="499"/>
              </a:spcBef>
              <a:buClr>
                <a:srgbClr val="000000"/>
              </a:buClr>
              <a:buFont typeface="Arial"/>
              <a:buChar char="•"/>
            </a:pPr>
            <a:r>
              <a:rPr b="0" lang="zh-CN" sz="2400" spc="-1" strike="noStrike">
                <a:solidFill>
                  <a:srgbClr val="000000"/>
                </a:solidFill>
                <a:latin typeface="等线"/>
              </a:rPr>
              <a:t>共</a:t>
            </a:r>
            <a:r>
              <a:rPr b="0" lang="zh-CN" sz="2400" spc="-1" strike="noStrike">
                <a:solidFill>
                  <a:srgbClr val="000000"/>
                </a:solidFill>
                <a:latin typeface="等线"/>
              </a:rPr>
              <a:t>6</a:t>
            </a:r>
            <a:r>
              <a:rPr b="0" lang="zh-CN" sz="2400" spc="-1" strike="noStrike">
                <a:solidFill>
                  <a:srgbClr val="000000"/>
                </a:solidFill>
                <a:latin typeface="等线"/>
              </a:rPr>
              <a:t>个数据</a:t>
            </a:r>
            <a:endParaRPr b="0" lang="zh-CN" sz="2400" spc="-1" strike="noStrike">
              <a:solidFill>
                <a:srgbClr val="000000"/>
              </a:solidFill>
              <a:latin typeface="等线"/>
            </a:endParaRPr>
          </a:p>
          <a:p>
            <a:pPr lvl="2" marL="1143000" indent="-228240">
              <a:spcBef>
                <a:spcPts val="850"/>
              </a:spcBef>
              <a:buClr>
                <a:srgbClr val="000000"/>
              </a:buClr>
              <a:buFont typeface="Arial"/>
              <a:buChar char="•"/>
            </a:pPr>
            <a:r>
              <a:rPr b="0" lang="zh-CN" sz="2400" spc="-1" strike="noStrike">
                <a:solidFill>
                  <a:srgbClr val="000000"/>
                </a:solidFill>
                <a:latin typeface="等线"/>
              </a:rPr>
              <a:t>会沾一点</a:t>
            </a:r>
            <a:endParaRPr b="0" lang="zh-CN" sz="2400" spc="-1" strike="noStrike">
              <a:solidFill>
                <a:srgbClr val="000000"/>
              </a:solidFill>
              <a:latin typeface="等线"/>
            </a:endParaRPr>
          </a:p>
          <a:p>
            <a:pPr marL="228600" indent="-228240">
              <a:lnSpc>
                <a:spcPct val="90000"/>
              </a:lnSpc>
              <a:spcBef>
                <a:spcPts val="1001"/>
              </a:spcBef>
              <a:buClr>
                <a:srgbClr val="000000"/>
              </a:buClr>
              <a:buFont typeface="Arial"/>
              <a:buChar char="•"/>
            </a:pPr>
            <a:r>
              <a:rPr b="0" lang="zh-CN" sz="2800" spc="-1" strike="noStrike">
                <a:solidFill>
                  <a:srgbClr val="000000"/>
                </a:solidFill>
                <a:latin typeface="等线"/>
              </a:rPr>
              <a:t>下位机分别在</a:t>
            </a:r>
            <a:r>
              <a:rPr b="0" lang="zh-CN" sz="2800" spc="-1" strike="noStrike">
                <a:solidFill>
                  <a:srgbClr val="000000"/>
                </a:solidFill>
                <a:latin typeface="等线"/>
              </a:rPr>
              <a:t>3</a:t>
            </a:r>
            <a:r>
              <a:rPr b="0" lang="zh-CN" sz="2800" spc="-1" strike="noStrike">
                <a:solidFill>
                  <a:srgbClr val="000000"/>
                </a:solidFill>
                <a:latin typeface="等线"/>
              </a:rPr>
              <a:t>个</a:t>
            </a:r>
            <a:r>
              <a:rPr b="0" lang="zh-CN" sz="2800" spc="-1" strike="noStrike">
                <a:solidFill>
                  <a:srgbClr val="000000"/>
                </a:solidFill>
                <a:latin typeface="等线"/>
              </a:rPr>
              <a:t>socket</a:t>
            </a:r>
            <a:r>
              <a:rPr b="0" lang="zh-CN" sz="2800" spc="-1" strike="noStrike">
                <a:solidFill>
                  <a:srgbClr val="000000"/>
                </a:solidFill>
                <a:latin typeface="等线"/>
              </a:rPr>
              <a:t>分别发送</a:t>
            </a:r>
            <a:r>
              <a:rPr b="0" lang="zh-CN" sz="2800" spc="-1" strike="noStrike">
                <a:solidFill>
                  <a:srgbClr val="000000"/>
                </a:solidFill>
                <a:latin typeface="等线"/>
              </a:rPr>
              <a:t>1k/s</a:t>
            </a:r>
            <a:r>
              <a:rPr b="0" lang="zh-CN" sz="2800" spc="-1" strike="noStrike">
                <a:solidFill>
                  <a:srgbClr val="000000"/>
                </a:solidFill>
                <a:latin typeface="等线"/>
              </a:rPr>
              <a:t>的数据  </a:t>
            </a:r>
            <a:endParaRPr b="0" lang="zh-CN" sz="2800" spc="-1" strike="noStrike">
              <a:solidFill>
                <a:srgbClr val="000000"/>
              </a:solidFill>
              <a:latin typeface="等线"/>
            </a:endParaRPr>
          </a:p>
          <a:p>
            <a:pPr lvl="1" marL="685800" indent="-228240">
              <a:lnSpc>
                <a:spcPct val="90000"/>
              </a:lnSpc>
              <a:spcBef>
                <a:spcPts val="499"/>
              </a:spcBef>
              <a:buClr>
                <a:srgbClr val="000000"/>
              </a:buClr>
              <a:buFont typeface="Arial"/>
              <a:buChar char="•"/>
            </a:pPr>
            <a:r>
              <a:rPr b="0" lang="zh-CN" sz="2400" spc="-1" strike="noStrike">
                <a:solidFill>
                  <a:srgbClr val="000000"/>
                </a:solidFill>
                <a:latin typeface="等线"/>
              </a:rPr>
              <a:t>共</a:t>
            </a:r>
            <a:r>
              <a:rPr b="0" lang="zh-CN" sz="2400" spc="-1" strike="noStrike">
                <a:solidFill>
                  <a:srgbClr val="000000"/>
                </a:solidFill>
                <a:latin typeface="等线"/>
              </a:rPr>
              <a:t>3</a:t>
            </a:r>
            <a:r>
              <a:rPr b="0" lang="zh-CN" sz="2400" spc="-1" strike="noStrike">
                <a:solidFill>
                  <a:srgbClr val="000000"/>
                </a:solidFill>
                <a:latin typeface="等线"/>
              </a:rPr>
              <a:t>个数据</a:t>
            </a:r>
            <a:endParaRPr b="0" lang="zh-CN" sz="2400" spc="-1" strike="noStrike">
              <a:solidFill>
                <a:srgbClr val="000000"/>
              </a:solidFill>
              <a:latin typeface="等线"/>
            </a:endParaRPr>
          </a:p>
          <a:p>
            <a:pPr lvl="2" marL="1143000" indent="-228240">
              <a:lnSpc>
                <a:spcPct val="90000"/>
              </a:lnSpc>
              <a:spcBef>
                <a:spcPts val="499"/>
              </a:spcBef>
              <a:buClr>
                <a:srgbClr val="000000"/>
              </a:buClr>
              <a:buFont typeface="Arial"/>
              <a:buChar char="•"/>
            </a:pPr>
            <a:r>
              <a:rPr b="0" lang="zh-CN" sz="2000" spc="-1" strike="noStrike">
                <a:solidFill>
                  <a:srgbClr val="000000"/>
                </a:solidFill>
                <a:latin typeface="等线"/>
              </a:rPr>
              <a:t>没问题不会粘包</a:t>
            </a:r>
            <a:endParaRPr b="0" lang="zh-CN" sz="2000" spc="-1" strike="noStrike">
              <a:solidFill>
                <a:srgbClr val="000000"/>
              </a:solidFill>
              <a:latin typeface="等线"/>
            </a:endParaRPr>
          </a:p>
          <a:p>
            <a:pPr lvl="1" marL="685800" indent="-228240">
              <a:lnSpc>
                <a:spcPct val="90000"/>
              </a:lnSpc>
              <a:spcBef>
                <a:spcPts val="499"/>
              </a:spcBef>
              <a:buClr>
                <a:srgbClr val="000000"/>
              </a:buClr>
              <a:buFont typeface="Arial"/>
              <a:buChar char="•"/>
            </a:pPr>
            <a:r>
              <a:rPr b="0" lang="zh-CN" sz="2400" spc="-1" strike="noStrike">
                <a:solidFill>
                  <a:srgbClr val="000000"/>
                </a:solidFill>
                <a:latin typeface="等线"/>
              </a:rPr>
              <a:t>共</a:t>
            </a:r>
            <a:r>
              <a:rPr b="0" lang="zh-CN" sz="2400" spc="-1" strike="noStrike">
                <a:solidFill>
                  <a:srgbClr val="000000"/>
                </a:solidFill>
                <a:latin typeface="等线"/>
              </a:rPr>
              <a:t>6</a:t>
            </a:r>
            <a:r>
              <a:rPr b="0" lang="zh-CN" sz="2400" spc="-1" strike="noStrike">
                <a:solidFill>
                  <a:srgbClr val="000000"/>
                </a:solidFill>
                <a:latin typeface="等线"/>
              </a:rPr>
              <a:t>个数据</a:t>
            </a:r>
            <a:endParaRPr b="0" lang="zh-CN" sz="2400" spc="-1" strike="noStrike">
              <a:solidFill>
                <a:srgbClr val="000000"/>
              </a:solidFill>
              <a:latin typeface="等线"/>
            </a:endParaRPr>
          </a:p>
          <a:p>
            <a:pPr lvl="2" marL="1143000" indent="-228240">
              <a:lnSpc>
                <a:spcPct val="90000"/>
              </a:lnSpc>
              <a:spcBef>
                <a:spcPts val="499"/>
              </a:spcBef>
              <a:buClr>
                <a:srgbClr val="000000"/>
              </a:buClr>
              <a:buFont typeface="Arial"/>
              <a:buChar char="•"/>
            </a:pPr>
            <a:r>
              <a:rPr b="0" lang="zh-CN" sz="2000" spc="-1" strike="noStrike">
                <a:solidFill>
                  <a:srgbClr val="000000"/>
                </a:solidFill>
                <a:latin typeface="等线"/>
              </a:rPr>
              <a:t>Socket1 </a:t>
            </a:r>
            <a:r>
              <a:rPr b="0" lang="zh-CN" sz="2000" spc="-1" strike="noStrike">
                <a:solidFill>
                  <a:srgbClr val="000000"/>
                </a:solidFill>
                <a:latin typeface="等线"/>
              </a:rPr>
              <a:t>会沾一点</a:t>
            </a:r>
            <a:endParaRPr b="0" lang="zh-CN" sz="2000" spc="-1" strike="noStrike">
              <a:solidFill>
                <a:srgbClr val="000000"/>
              </a:solidFill>
              <a:latin typeface="等线"/>
            </a:endParaRPr>
          </a:p>
          <a:p>
            <a:endParaRPr b="0" lang="zh-CN" sz="2000" spc="-1" strike="noStrike">
              <a:solidFill>
                <a:srgbClr val="000000"/>
              </a:solidFill>
              <a:latin typeface="等线"/>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10978</TotalTime>
  <Application>LibreOffice/6.3.2.2$Linux_X86_64 LibreOffice_project/30$Build-2</Application>
  <Words>952</Words>
  <Paragraphs>91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2019-09-24T13:30:43Z</dcterms:created>
  <dc:creator>scottarseee@hust.edu.cn</dc:creator>
  <dc:description/>
  <dc:language>en-US</dc:language>
  <cp:lastModifiedBy/>
  <dcterms:modified xsi:type="dcterms:W3CDTF">2019-11-05T19:35:10Z</dcterms:modified>
  <cp:revision>212</cp:revision>
  <dc:subject/>
  <dc:title>NIS-HSDDP基本平台搭建</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宽屏</vt:lpwstr>
  </property>
  <property fmtid="{D5CDD505-2E9C-101B-9397-08002B2CF9AE}" pid="9" name="ScaleCrop">
    <vt:bool>0</vt:bool>
  </property>
  <property fmtid="{D5CDD505-2E9C-101B-9397-08002B2CF9AE}" pid="10" name="ShareDoc">
    <vt:bool>0</vt:bool>
  </property>
  <property fmtid="{D5CDD505-2E9C-101B-9397-08002B2CF9AE}" pid="11" name="Slides">
    <vt:i4>13</vt:i4>
  </property>
</Properties>
</file>