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331" r:id="rId4"/>
    <p:sldId id="332" r:id="rId5"/>
    <p:sldId id="333" r:id="rId6"/>
    <p:sldId id="334" r:id="rId7"/>
    <p:sldId id="315" r:id="rId8"/>
    <p:sldId id="33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C8C04-0952-4845-BE09-1F0E6DEAB15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9C46-7986-45DB-A737-1BE409EA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2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4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0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984A-4C5D-4EEE-9DD0-3C5EF483F37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D141-1B23-4D95-AD1E-31B30A01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hiqidu.com/d/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mplatesy.com/index.php?s=/home/index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translate/zeromq_instead_of_http" TargetMode="External"/><Relationship Id="rId2" Type="http://schemas.openxmlformats.org/officeDocument/2006/relationships/hyperlink" Target="https://stackoverflow.com/questions/33114758/http-server-in-zmq-or-how-to-handle-a-post-request-with-pyzm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NIS-HSDDP—TCP-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速度测试，以及过程走通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7769" y="373392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王赛</a:t>
            </a:r>
            <a:endParaRPr lang="en-US" altLang="zh-CN" dirty="0" smtClean="0"/>
          </a:p>
          <a:p>
            <a:r>
              <a:rPr lang="en-US" altLang="zh-CN" dirty="0" smtClean="0"/>
              <a:t>2019-11-20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、上周基本任务回顾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、上周工作内容展示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、关于几个问题的思考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、本周工作计划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5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周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、验证数据的完整性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有空看看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、修改网站的模块，随便玩玩试试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最后的验证，关于数据传输的正确性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测试条件：</a:t>
            </a:r>
          </a:p>
          <a:p>
            <a:pPr lvl="1"/>
            <a:r>
              <a:rPr lang="" altLang="en-US" sz="1800"/>
              <a:t>下位机：两个子系统（两个进程）并行发送连续9个数据，数据间隔0.1ms， 10个数据也就是1ms的间隔</a:t>
            </a:r>
          </a:p>
          <a:p>
            <a:pPr lvl="1"/>
            <a:r>
              <a:rPr lang="" altLang="en-US" sz="1800"/>
              <a:t>tcp接收：多线程对这两个不同的socket进行数据接收</a:t>
            </a:r>
          </a:p>
          <a:p>
            <a:pPr lvl="1"/>
            <a:r>
              <a:rPr lang="" altLang="en-US" sz="1800"/>
              <a:t>上位机：中间代理，直接将数据转发</a:t>
            </a:r>
          </a:p>
          <a:p>
            <a:pPr lvl="1"/>
            <a:r>
              <a:rPr lang="" altLang="en-US" sz="1800"/>
              <a:t>数据筛选：采用订阅的方案，每一个子线程订阅一个子系统中的数据</a:t>
            </a:r>
          </a:p>
          <a:p>
            <a:pPr lvl="1"/>
            <a:endParaRPr lang="" altLang="en-US"/>
          </a:p>
          <a:p>
            <a:endParaRPr lang="" altLang="en-US"/>
          </a:p>
          <a:p>
            <a:r>
              <a:rPr lang="" altLang="en-US"/>
              <a:t>１、时间是否是并行的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3767455"/>
            <a:ext cx="4321810" cy="2539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70" y="5305425"/>
            <a:ext cx="2952750" cy="514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78625" y="4008755"/>
            <a:ext cx="48418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２、是否来得及能够将数据写入到数据库当中去</a:t>
            </a:r>
          </a:p>
        </p:txBody>
      </p:sp>
    </p:spTree>
    <p:extLst>
      <p:ext uri="{BB962C8B-B14F-4D97-AF65-F5344CB8AC3E}">
        <p14:creationId xmlns:p14="http://schemas.microsoft.com/office/powerpoint/2010/main" val="326340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最后一次关于整个系统的模拟的测试方案：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" y="1253490"/>
            <a:ext cx="6298565" cy="4351655"/>
          </a:xfrm>
        </p:spPr>
        <p:txBody>
          <a:bodyPr/>
          <a:lstStyle/>
          <a:p>
            <a:r>
              <a:rPr lang="" altLang="en-US"/>
              <a:t>下位机10个线程，每个线程每个0.1ms发送一个数据</a:t>
            </a:r>
          </a:p>
          <a:p>
            <a:r>
              <a:rPr lang="" altLang="en-US"/>
              <a:t>中间10个线程接收，pub1然后都发送到同一个sub1端，用来接收所有的数据</a:t>
            </a:r>
          </a:p>
          <a:p>
            <a:r>
              <a:rPr lang="" altLang="en-US"/>
              <a:t>中间的su1b端接收后 再进行数据的分发（pub2）</a:t>
            </a:r>
          </a:p>
          <a:p>
            <a:r>
              <a:rPr lang="" altLang="en-US"/>
              <a:t>剩余的sub2 分别订阅其自身的子系统中的内容，然后分别进行存储到数据库当中去</a:t>
            </a:r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4048760"/>
            <a:ext cx="3511550" cy="2614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7700" y="3712210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两端协调的数据进行的同步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90" y="4080510"/>
            <a:ext cx="4236085" cy="260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35" y="1228725"/>
            <a:ext cx="2809875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540" y="1253490"/>
            <a:ext cx="2786380" cy="53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-8.0.18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09" y="2091431"/>
            <a:ext cx="64746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、为什么要安装？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作为最终的处理模块，因为其可以在进程间进行通信（</a:t>
            </a:r>
            <a:r>
              <a:rPr lang="en-US" altLang="zh-CN" dirty="0" err="1" smtClean="0"/>
              <a:t>ipc</a:t>
            </a:r>
            <a:r>
              <a:rPr lang="zh-CN" altLang="en-US" dirty="0" smtClean="0"/>
              <a:t>），而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只能在线程间进行通信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、出现了问题：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ubuntu19.10</a:t>
            </a:r>
            <a:r>
              <a:rPr lang="zh-CN" altLang="en-US" dirty="0" smtClean="0"/>
              <a:t>上安装之后一直存在：</a:t>
            </a:r>
            <a:r>
              <a:rPr lang="en-US" altLang="zh-CN" dirty="0" smtClean="0"/>
              <a:t>ERROR </a:t>
            </a:r>
            <a:r>
              <a:rPr lang="en-US" altLang="zh-CN" dirty="0"/>
              <a:t>1449 </a:t>
            </a:r>
            <a:r>
              <a:rPr lang="en-US" altLang="zh-CN" dirty="0">
                <a:solidFill>
                  <a:srgbClr val="F8F8F2"/>
                </a:solidFill>
              </a:rPr>
              <a:t>(</a:t>
            </a:r>
            <a:r>
              <a:rPr lang="en-US" altLang="zh-CN" dirty="0"/>
              <a:t>HY000</a:t>
            </a:r>
            <a:r>
              <a:rPr lang="en-US" altLang="zh-CN" dirty="0">
                <a:solidFill>
                  <a:srgbClr val="F8F8F2"/>
                </a:solidFill>
              </a:rPr>
              <a:t>)</a:t>
            </a:r>
            <a:r>
              <a:rPr lang="en-US" altLang="zh-CN" dirty="0"/>
              <a:t>: The user specified as a definer </a:t>
            </a:r>
            <a:r>
              <a:rPr lang="en-US" altLang="zh-CN" dirty="0" smtClean="0">
                <a:solidFill>
                  <a:srgbClr val="F8F8F2"/>
                </a:solidFill>
              </a:rPr>
              <a:t>(</a:t>
            </a:r>
            <a:r>
              <a:rPr lang="en-US" altLang="zh-CN" dirty="0" smtClean="0">
                <a:solidFill>
                  <a:srgbClr val="A6E22E"/>
                </a:solidFill>
              </a:rPr>
              <a:t>'mysql.</a:t>
            </a:r>
            <a:r>
              <a:rPr lang="en-US" altLang="zh-CN" dirty="0" err="1" smtClean="0">
                <a:solidFill>
                  <a:srgbClr val="A6E22E"/>
                </a:solidFill>
              </a:rPr>
              <a:t>infoschema</a:t>
            </a:r>
            <a:r>
              <a:rPr lang="en-US" altLang="zh-CN" dirty="0">
                <a:solidFill>
                  <a:srgbClr val="A6E22E"/>
                </a:solidFill>
              </a:rPr>
              <a:t>'</a:t>
            </a:r>
            <a:r>
              <a:rPr lang="en-US" altLang="zh-CN" dirty="0"/>
              <a:t>@</a:t>
            </a:r>
            <a:r>
              <a:rPr lang="en-US" altLang="zh-CN" dirty="0">
                <a:solidFill>
                  <a:srgbClr val="A6E22E"/>
                </a:solidFill>
              </a:rPr>
              <a:t>'localhost'</a:t>
            </a:r>
            <a:r>
              <a:rPr lang="en-US" altLang="zh-CN" dirty="0">
                <a:solidFill>
                  <a:srgbClr val="F8F8F2"/>
                </a:solidFill>
              </a:rPr>
              <a:t>)</a:t>
            </a:r>
            <a:r>
              <a:rPr lang="en-US" altLang="zh-CN" dirty="0"/>
              <a:t> does not exist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、解决方案</a:t>
            </a:r>
            <a:r>
              <a:rPr lang="zh-CN" altLang="en-US" dirty="0"/>
              <a:t>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www.shiqidu.com/d/358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并没有解决我的问题</a:t>
            </a:r>
            <a:endParaRPr lang="en-US" altLang="zh-CN" dirty="0" smtClean="0"/>
          </a:p>
          <a:p>
            <a:pPr lvl="1"/>
            <a:r>
              <a:rPr lang="en-US" altLang="zh-CN" dirty="0" err="1"/>
              <a:t>mysql_upgrade</a:t>
            </a:r>
            <a:r>
              <a:rPr lang="en-US" altLang="zh-CN" dirty="0"/>
              <a:t> -u root -p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条命令居然在</a:t>
            </a:r>
            <a:r>
              <a:rPr lang="en-US" altLang="zh-CN" dirty="0" smtClean="0"/>
              <a:t>8.0.17</a:t>
            </a:r>
            <a:r>
              <a:rPr lang="zh-CN" altLang="en-US" dirty="0" smtClean="0"/>
              <a:t>中不能用了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、这个错误有什么影响、影响了什么？？？？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</a:t>
            </a:r>
            <a:r>
              <a:rPr lang="en-US" altLang="zh-CN" dirty="0" err="1" smtClean="0"/>
              <a:t>navicat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等一系列的可以</a:t>
            </a:r>
            <a:r>
              <a:rPr lang="en-US" altLang="zh-CN" dirty="0" smtClean="0"/>
              <a:t>show database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show table</a:t>
            </a:r>
            <a:r>
              <a:rPr lang="zh-CN" altLang="en-US" dirty="0" smtClean="0"/>
              <a:t>；的这些类似的命令了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377" y="181570"/>
            <a:ext cx="3910979" cy="38197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24" y="2917489"/>
            <a:ext cx="4745803" cy="1872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671" y="5006244"/>
            <a:ext cx="3888876" cy="17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http://www.templatesy.com/index.php?s=/</a:t>
            </a:r>
            <a:r>
              <a:rPr lang="en-US" altLang="zh-CN" dirty="0" smtClean="0">
                <a:hlinkClick r:id="rId2"/>
              </a:rPr>
              <a:t>home/index/index.html</a:t>
            </a:r>
            <a:endParaRPr lang="en-US" altLang="zh-CN" dirty="0" smtClean="0"/>
          </a:p>
          <a:p>
            <a:r>
              <a:rPr lang="zh-CN" altLang="en-US" dirty="0" smtClean="0"/>
              <a:t>我当前了解了些什么？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Html-----</a:t>
            </a:r>
            <a:r>
              <a:rPr lang="zh-CN" altLang="en-US" dirty="0" smtClean="0"/>
              <a:t>砖头 水泥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Css</a:t>
            </a:r>
            <a:r>
              <a:rPr lang="en-US" altLang="zh-CN" dirty="0" smtClean="0"/>
              <a:t>  - ----  </a:t>
            </a:r>
            <a:r>
              <a:rPr lang="zh-CN" altLang="en-US" dirty="0" smtClean="0"/>
              <a:t>你打算怎么用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</a:t>
            </a:r>
            <a:r>
              <a:rPr lang="en-US" altLang="zh-CN" dirty="0" smtClean="0"/>
              <a:t>   ------ </a:t>
            </a:r>
            <a:r>
              <a:rPr lang="zh-CN" altLang="en-US" dirty="0" smtClean="0"/>
              <a:t>加入一些逻辑上的问题</a:t>
            </a:r>
            <a:endParaRPr lang="en-US" altLang="zh-CN" dirty="0" smtClean="0"/>
          </a:p>
          <a:p>
            <a:r>
              <a:rPr lang="zh-CN" altLang="en-US" smtClean="0"/>
              <a:t>泼墨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4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563" y="1690688"/>
            <a:ext cx="10515600" cy="48117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、下位机等间隔的发送数据的解决方案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按照之前的说法，如果下位机发送的数据的速度的太快，上位机出现处理不过来的情况该如何解决这个问题。（等间隔的问题）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、下位机的数据代码长度不一的解决方案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（多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发送，短的那个地方补充长度上去）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、完成下位机的统一的修改的规范，了解其他系统发送数据的寄存器的，更新</a:t>
            </a:r>
            <a:r>
              <a:rPr lang="en-US" altLang="zh-CN" dirty="0" smtClean="0"/>
              <a:t>simulation </a:t>
            </a:r>
            <a:r>
              <a:rPr lang="zh-CN" altLang="en-US" dirty="0" smtClean="0"/>
              <a:t>模块下位机的发送的脚本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后面做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的时候研究一下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stackoverflow.com/questions/33114758/http-server-in-zmq-or-how-to-handle-a-post-request-with-pyzmq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www.oschina.net/translate/zeromq_instead_of_http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47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10987</TotalTime>
  <Words>432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NIS-HSDDP—TCP-zeromq速度测试，以及过程走通</vt:lpstr>
      <vt:lpstr>目录</vt:lpstr>
      <vt:lpstr>上周任务</vt:lpstr>
      <vt:lpstr>最后的验证，关于数据传输的正确性</vt:lpstr>
      <vt:lpstr>最后一次关于整个系统的模拟的测试方案：</vt:lpstr>
      <vt:lpstr>关于Mysql -8.0.18版本</vt:lpstr>
      <vt:lpstr>网站-web端</vt:lpstr>
      <vt:lpstr>本周任务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NIS-HSDDP基本平台搭建</dc:title>
  <dc:creator>scottarseee@hust.edu.cn</dc:creator>
  <cp:lastModifiedBy>scottarseee@hust.edu.cn</cp:lastModifiedBy>
  <cp:revision>238</cp:revision>
  <dcterms:created xsi:type="dcterms:W3CDTF">2019-09-24T13:30:43Z</dcterms:created>
  <dcterms:modified xsi:type="dcterms:W3CDTF">2019-11-20T02:18:07Z</dcterms:modified>
</cp:coreProperties>
</file>