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3" r:id="rId4"/>
    <p:sldId id="365" r:id="rId5"/>
    <p:sldId id="369" r:id="rId6"/>
    <p:sldId id="370" r:id="rId7"/>
    <p:sldId id="372" r:id="rId8"/>
    <p:sldId id="368" r:id="rId9"/>
    <p:sldId id="373" r:id="rId10"/>
    <p:sldId id="374" r:id="rId11"/>
    <p:sldId id="371" r:id="rId12"/>
    <p:sldId id="3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21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C8C04-0952-4845-BE09-1F0E6DEAB1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9C46-7986-45DB-A737-1BE409EAF0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NIS-HSDDP—</a:t>
            </a:r>
            <a:r>
              <a:rPr lang="zh-CN" altLang="en-US" dirty="0" smtClean="0"/>
              <a:t>整体方案考虑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7769" y="373392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王赛</a:t>
            </a:r>
            <a:endParaRPr lang="en-US" altLang="zh-CN" dirty="0" smtClean="0"/>
          </a:p>
          <a:p>
            <a:r>
              <a:rPr lang="en-US" altLang="zh-CN" dirty="0" smtClean="0"/>
              <a:t>2019-11-</a:t>
            </a:r>
            <a:r>
              <a:rPr lang="" altLang="en-US" dirty="0" smtClean="0"/>
              <a:t>10</a:t>
            </a:r>
            <a:endParaRPr lang="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、软件层面上的验证是否足够？？？？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电脑当下位机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电脑当中间的数据库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电脑当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整套流程验证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、开始考虑硬件平台的搭建？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FPGA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STM32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、之前都是老师口头叙述，现在实在是应当以文档的形式记录下来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、上周基本任务回顾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、上周工作内容展示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、关于几个问题的思考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、本周工作计划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本周工作计划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96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、确定研究具体内容？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的需求性？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、加入</a:t>
            </a:r>
            <a:r>
              <a:rPr lang="en-US" altLang="zh-CN" dirty="0" smtClean="0"/>
              <a:t>FPGA+DDR3+以太网？？？</a:t>
            </a:r>
            <a:r>
              <a:rPr lang="en-US" altLang="zh-CN" dirty="0" err="1" smtClean="0"/>
              <a:t>有必要</a:t>
            </a:r>
            <a:r>
              <a:rPr lang="en-US" altLang="zh-CN" dirty="0" smtClean="0"/>
              <a:t>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腔衰荡</a:t>
            </a:r>
            <a:r>
              <a:rPr lang="en-US" altLang="zh-CN" dirty="0" smtClean="0"/>
              <a:t>---40-50Mhz</a:t>
            </a:r>
            <a:r>
              <a:rPr lang="zh-CN" altLang="en-US" dirty="0" smtClean="0"/>
              <a:t>的速度</a:t>
            </a:r>
            <a:endParaRPr lang="en-US" altLang="zh-CN" dirty="0" smtClean="0"/>
          </a:p>
          <a:p>
            <a:r>
              <a:rPr lang="en-US" altLang="zh-CN" dirty="0" smtClean="0"/>
              <a:t>4、要投的论文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性能的测试，请参考另外一个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接收的测试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97205" y="2428875"/>
          <a:ext cx="787559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演示文稿" r:id="rId1" imgW="6034405" imgH="3393440" progId="PowerPoint.Show.12">
                  <p:embed/>
                </p:oleObj>
              </mc:Choice>
              <mc:Fallback>
                <p:oleObj name="演示文稿" r:id="rId1" imgW="6034405" imgH="3393440" progId="PowerPoint.Show.12">
                  <p:embed/>
                  <p:pic>
                    <p:nvPicPr>
                      <p:cNvPr id="0" name="Picture 1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7205" y="2428875"/>
                        <a:ext cx="7875595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517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简单说明结论（详细的实验过程参考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1305532"/>
            <a:ext cx="10858500" cy="486666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、两个对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时间的记录的方案：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time.process_time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不包含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的时间，包含进程切换的时间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Time.perf_count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的时间。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脚本执行多个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脚本，会在多个核心上运行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、验证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的接收上限（</a:t>
            </a:r>
            <a:r>
              <a:rPr lang="en-US" altLang="zh-CN" dirty="0" err="1" smtClean="0"/>
              <a:t>Nodelay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单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收：</a:t>
            </a:r>
            <a:r>
              <a:rPr lang="en-US" altLang="zh-CN" dirty="0" smtClean="0"/>
              <a:t>30 0000 1.3s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收：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多个线程收</a:t>
            </a:r>
            <a:r>
              <a:rPr lang="en-US" altLang="zh-CN" dirty="0" smtClean="0"/>
              <a:t>:	3.0648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3.065  3.0647 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10 0000</a:t>
            </a:r>
            <a:r>
              <a:rPr lang="zh-CN" altLang="en-US" dirty="0" smtClean="0"/>
              <a:t>个数据包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个进程收：</a:t>
            </a:r>
            <a:r>
              <a:rPr lang="en-US" altLang="zh-CN" dirty="0"/>
              <a:t> 0.79 0.77 0.80 </a:t>
            </a:r>
            <a:r>
              <a:rPr lang="zh-CN" altLang="en-US" dirty="0"/>
              <a:t>各收</a:t>
            </a:r>
            <a:r>
              <a:rPr lang="en-US" altLang="zh-CN" dirty="0"/>
              <a:t>10 0000 </a:t>
            </a:r>
            <a:r>
              <a:rPr lang="zh-CN" altLang="en-US" dirty="0"/>
              <a:t>个数据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脚本能够利用到多核的优势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、以太网理论传输速度的验证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两种速度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A: </a:t>
            </a:r>
            <a:r>
              <a:rPr lang="zh-CN" altLang="en-US" dirty="0" smtClean="0"/>
              <a:t>端口转发速度</a:t>
            </a:r>
            <a:r>
              <a:rPr lang="en-US" altLang="zh-CN" dirty="0" smtClean="0"/>
              <a:t>------》1.4888Mpps---</a:t>
            </a:r>
            <a:r>
              <a:rPr lang="zh-CN" altLang="en-US" dirty="0" smtClean="0"/>
              <a:t>到最后验证的额定速度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处理器的速度（当前受到这个限制）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端口转发的速度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B: </a:t>
            </a:r>
            <a:r>
              <a:rPr lang="zh-CN" altLang="en-US" dirty="0" smtClean="0"/>
              <a:t>数据传输速度（带宽）</a:t>
            </a:r>
            <a:r>
              <a:rPr lang="en-US" altLang="zh-CN" dirty="0" smtClean="0"/>
              <a:t>-----》1000Mbit  ---125MB/s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、通过交换机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电脑</a:t>
            </a:r>
            <a:r>
              <a:rPr lang="en-US" altLang="zh-CN" dirty="0" smtClean="0"/>
              <a:t>A1</a:t>
            </a:r>
            <a:r>
              <a:rPr lang="zh-CN" altLang="en-US" dirty="0" smtClean="0"/>
              <a:t>个进程，电脑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一个进程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分别向电脑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的的多个进程发送数据：</a:t>
            </a:r>
            <a:r>
              <a:rPr lang="en-US" altLang="zh-CN" dirty="0" smtClean="0"/>
              <a:t>0.3557927M </a:t>
            </a:r>
            <a:r>
              <a:rPr lang="zh-CN" altLang="en-US" dirty="0" smtClean="0"/>
              <a:t>个数据包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电脑</a:t>
            </a:r>
            <a:r>
              <a:rPr lang="en-US" altLang="zh-CN" dirty="0" smtClean="0"/>
              <a:t>A</a:t>
            </a:r>
            <a:r>
              <a:rPr lang="zh-CN" altLang="en-US" dirty="0" smtClean="0"/>
              <a:t>三个进程、电脑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一个进程，向电脑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（四核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）分别发送</a:t>
            </a:r>
            <a:r>
              <a:rPr lang="en-US" altLang="zh-CN" dirty="0" smtClean="0"/>
              <a:t>10 0000</a:t>
            </a:r>
            <a:r>
              <a:rPr lang="zh-CN" altLang="en-US" dirty="0" smtClean="0"/>
              <a:t>个数据：处理速度</a:t>
            </a:r>
            <a:r>
              <a:rPr lang="en-US" altLang="zh-CN" dirty="0" smtClean="0"/>
              <a:t>0.136M 0.21M 0.179M 0.173M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、随着增加每个数据中实际数据的大小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实际的带宽的也会有明显的体现。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920" y="5997458"/>
            <a:ext cx="6018134" cy="860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35075"/>
            <a:ext cx="5162729" cy="5622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5314" y="1611105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78C0"/>
                </a:solidFill>
                <a:latin typeface="Source Sans Pro"/>
              </a:rPr>
              <a:t>Django Channels2.0 </a:t>
            </a:r>
            <a:r>
              <a:rPr lang="en-US" altLang="zh-CN" b="1" dirty="0" err="1">
                <a:solidFill>
                  <a:srgbClr val="4078C0"/>
                </a:solidFill>
                <a:latin typeface="Source Sans Pro"/>
              </a:rPr>
              <a:t>websocket</a:t>
            </a:r>
            <a:r>
              <a:rPr lang="zh-CN" altLang="en-US" b="1" dirty="0">
                <a:solidFill>
                  <a:srgbClr val="4078C0"/>
                </a:solidFill>
                <a:latin typeface="Source Sans Pro"/>
              </a:rPr>
              <a:t>最佳实践</a:t>
            </a:r>
            <a:endParaRPr lang="zh-CN" altLang="en-US" b="1" i="0" dirty="0">
              <a:solidFill>
                <a:srgbClr val="4078C0"/>
              </a:solidFill>
              <a:effectLst/>
              <a:latin typeface="Source Sans Pro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12" y="2270187"/>
            <a:ext cx="4075304" cy="356762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7798" y="2501644"/>
            <a:ext cx="7595328" cy="30008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有了这个，我们就可以项目的任何地方（脱离了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</a:rPr>
              <a:t>consumer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以外），给通道内广播信息。我们从上面可以知道，要想调用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</a:rPr>
              <a:t>group_send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需要有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</a:rPr>
              <a:t>self.channel_layer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的实例。但在脱离了 consumer 的情况下， Channels 提供了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</a:rPr>
              <a:t>get_channel_layer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函数接口来获取它。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-apple-system"/>
              </a:rPr>
              <a:t>from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-apple-system"/>
              </a:rPr>
              <a:t>channels.layers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-apple-system"/>
              </a:rPr>
              <a:t>import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get_channel_layer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channel_layer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get_channel_layer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()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然后，一旦你获取到了它，你就可以调用它上面的方法。但请记住，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channel layers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仅支持异步方法，因此你可以从自己的异步上下文中调用它：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-apple-system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chat_name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-apple-system"/>
              </a:rPr>
              <a:t>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: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channel_layer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group_send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(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chat_name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,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"chat.system_message"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"text"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announcement_text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}, )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或者，如果你的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上下文是同步环境，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可以使用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</a:rPr>
              <a:t>async_to_sync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来转换调用：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-apple-system"/>
              </a:rPr>
              <a:t>from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-apple-system"/>
              </a:rPr>
              <a:t>asgiref.sync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-apple-system"/>
              </a:rPr>
              <a:t>import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async_to_sync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async_to_sync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channel_layer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group_send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)(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"chat"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,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-apple-system"/>
              </a:rPr>
              <a:t>"chat.force_disconnect"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-apple-system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124314"/>
            <a:ext cx="4968240" cy="2859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3051034"/>
            <a:ext cx="5373209" cy="29332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1500" y="1333500"/>
            <a:ext cx="67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websocket+channel+Django</a:t>
            </a:r>
            <a:endParaRPr lang="en-US" altLang="zh-CN" dirty="0" smtClean="0"/>
          </a:p>
          <a:p>
            <a:r>
              <a:rPr lang="en-US" altLang="zh-CN" strike="sngStrike" dirty="0" smtClean="0">
                <a:solidFill>
                  <a:srgbClr val="FF0000"/>
                </a:solidFill>
              </a:rPr>
              <a:t>2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、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Django+ celery===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定时任务</a:t>
            </a:r>
            <a:endParaRPr lang="en-US" altLang="zh-CN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Django+nanomsg</a:t>
            </a:r>
            <a:r>
              <a:rPr lang="zh-CN" altLang="en-US" dirty="0" smtClean="0"/>
              <a:t>（异步）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抛弃掉需要上下文的</a:t>
            </a:r>
            <a:r>
              <a:rPr lang="en-US" altLang="zh-CN" dirty="0" err="1" smtClean="0"/>
              <a:t>zmq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界面响应速度：</a:t>
            </a:r>
            <a:r>
              <a:rPr lang="en-US" altLang="zh-CN" dirty="0" err="1" smtClean="0"/>
              <a:t>echarts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插件的显示上限仅仅能达到</a:t>
            </a:r>
            <a:r>
              <a:rPr lang="en-US" altLang="zh-CN" dirty="0" smtClean="0"/>
              <a:t>100ms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968240" y="4175760"/>
            <a:ext cx="152400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29200" y="4754880"/>
            <a:ext cx="13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动态变化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30" y="29845"/>
            <a:ext cx="5040630" cy="275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651" y="1429970"/>
            <a:ext cx="4378169" cy="52521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04" y="279400"/>
            <a:ext cx="5061104" cy="5511800"/>
          </a:xfrm>
          <a:prstGeom prst="rect">
            <a:avLst/>
          </a:prstGeom>
        </p:spPr>
      </p:pic>
      <p:cxnSp>
        <p:nvCxnSpPr>
          <p:cNvPr id="16" name="曲线连接符 15"/>
          <p:cNvCxnSpPr/>
          <p:nvPr/>
        </p:nvCxnSpPr>
        <p:spPr>
          <a:xfrm>
            <a:off x="1447800" y="1429970"/>
            <a:ext cx="5819775" cy="36754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4000500" y="1429970"/>
            <a:ext cx="6067425" cy="34849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目前状态基础流程验证通过？？？？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大家可以帮忙提提</a:t>
            </a:r>
            <a:r>
              <a:rPr lang="zh-CN" altLang="en-US" dirty="0" smtClean="0"/>
              <a:t>建议，是否有什么问题？？？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Presentation</Application>
  <PresentationFormat>宽屏</PresentationFormat>
  <Paragraphs>87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Source Sans Pro</vt:lpstr>
      <vt:lpstr>-apple-system</vt:lpstr>
      <vt:lpstr>Consolas</vt:lpstr>
      <vt:lpstr>等线 Light</vt:lpstr>
      <vt:lpstr>Gubbi</vt:lpstr>
      <vt:lpstr>宋体</vt:lpstr>
      <vt:lpstr>Droid Sans Fallback</vt:lpstr>
      <vt:lpstr>等线</vt:lpstr>
      <vt:lpstr>微软雅黑</vt:lpstr>
      <vt:lpstr>Arial Unicode MS</vt:lpstr>
      <vt:lpstr>Liberation Sans Narrow</vt:lpstr>
      <vt:lpstr>MT Extra</vt:lpstr>
      <vt:lpstr>Times New Roman</vt:lpstr>
      <vt:lpstr>Office 主题​​</vt:lpstr>
      <vt:lpstr>PowerPoint.Show.12</vt:lpstr>
      <vt:lpstr>NIS-HSDDP—整体方案考虑</vt:lpstr>
      <vt:lpstr>目录</vt:lpstr>
      <vt:lpstr>本周工作计划	</vt:lpstr>
      <vt:lpstr>关于TCP性能的测试，请参考另外一个PPT</vt:lpstr>
      <vt:lpstr>简单说明结论（详细的实验过程参考word）</vt:lpstr>
      <vt:lpstr>Websocket 是什么？</vt:lpstr>
      <vt:lpstr>关于websocket：</vt:lpstr>
      <vt:lpstr>PowerPoint 演示文稿</vt:lpstr>
      <vt:lpstr>目前状态基础流程验证通过？？？？</vt:lpstr>
      <vt:lpstr>本周工作计划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NIS-HSDDP基本平台搭建</dc:title>
  <dc:creator>scottarseee@hust.edu.cn</dc:creator>
  <cp:lastModifiedBy>scottar</cp:lastModifiedBy>
  <cp:revision>415</cp:revision>
  <dcterms:created xsi:type="dcterms:W3CDTF">2019-12-10T08:54:58Z</dcterms:created>
  <dcterms:modified xsi:type="dcterms:W3CDTF">2019-12-10T08:54:58Z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