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73" r:id="rId4"/>
    <p:sldId id="371" r:id="rId5"/>
    <p:sldId id="372" r:id="rId6"/>
    <p:sldId id="373" r:id="rId7"/>
    <p:sldId id="377" r:id="rId8"/>
    <p:sldId id="374" r:id="rId9"/>
    <p:sldId id="375" r:id="rId10"/>
    <p:sldId id="376" r:id="rId11"/>
    <p:sldId id="3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196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C8C04-0952-4845-BE09-1F0E6DEAB1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9C46-7986-45DB-A737-1BE409EAF0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984A-4C5D-4EEE-9DD0-3C5EF483F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D141-1B23-4D95-AD1E-31B30A0163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NIS-HSDDP—TCP</a:t>
            </a:r>
            <a:r>
              <a:rPr lang="zh-CN" altLang="en-US" dirty="0" smtClean="0"/>
              <a:t>数据流程验证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7769" y="373392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王赛</a:t>
            </a:r>
            <a:endParaRPr lang="en-US" altLang="zh-CN" dirty="0" smtClean="0"/>
          </a:p>
          <a:p>
            <a:r>
              <a:rPr lang="en-US" altLang="zh-CN" dirty="0" smtClean="0"/>
              <a:t>2019-12-17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、提出后台针对前台数据的订阅请求的分发方案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、完成界面的注册登陆功能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、关于页面自适应的问题（不同分辨率采用不同的方案）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、调研一下电源的电压电流的高速检测问题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、（供气文档上周早些时间已经完成，在原来文档的基础上进行补充说明）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" altLang="en-US" dirty="0" smtClean="0">
                <a:solidFill>
                  <a:srgbClr val="00B050"/>
                </a:solidFill>
              </a:rPr>
              <a:t>6、本周重点的任务：</a:t>
            </a:r>
            <a:endParaRPr lang="" altLang="en-US" dirty="0" smtClean="0">
              <a:solidFill>
                <a:srgbClr val="00B050"/>
              </a:solidFill>
            </a:endParaRPr>
          </a:p>
          <a:p>
            <a:pPr lvl="1"/>
            <a:r>
              <a:rPr lang="" altLang="en-US" dirty="0" smtClean="0">
                <a:solidFill>
                  <a:srgbClr val="00B050"/>
                </a:solidFill>
              </a:rPr>
              <a:t>1、电源方便的调研工作</a:t>
            </a:r>
            <a:endParaRPr lang="" altLang="en-US" dirty="0" smtClean="0">
              <a:solidFill>
                <a:srgbClr val="00B050"/>
              </a:solidFill>
            </a:endParaRPr>
          </a:p>
          <a:p>
            <a:pPr lvl="1"/>
            <a:r>
              <a:rPr lang="" altLang="en-US" dirty="0" smtClean="0">
                <a:solidFill>
                  <a:srgbClr val="00B050"/>
                </a:solidFill>
              </a:rPr>
              <a:t>2、数据展示平台的展示方案达到1k的速率（至少可以显示在web上面）</a:t>
            </a:r>
            <a:endParaRPr lang="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、上周基本任务回顾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、上周工作内容展示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、关于几个问题的思考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、本周工作计划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、软件层面上的验证是否足够？？？？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</a:rPr>
              <a:t>电脑当下位机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</a:rPr>
              <a:t>电脑当中间的数据库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电脑当</a:t>
            </a:r>
            <a:r>
              <a:rPr lang="en-US" altLang="zh-CN" dirty="0" smtClean="0">
                <a:solidFill>
                  <a:srgbClr val="00B050"/>
                </a:solidFill>
              </a:rPr>
              <a:t>web</a:t>
            </a:r>
            <a:r>
              <a:rPr lang="zh-CN" altLang="en-US" dirty="0" smtClean="0">
                <a:solidFill>
                  <a:srgbClr val="00B050"/>
                </a:solidFill>
              </a:rPr>
              <a:t>服务器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整套流程验证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、开始考虑硬件平台的搭建？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FPGA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STM32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、之前都是老师口头叙述，现在实在是应当以文档的形式记录下来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（本周找机会再跟老师明确一下）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53099" y="3642849"/>
            <a:ext cx="1326653" cy="898381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37860" y="5368002"/>
            <a:ext cx="1940343" cy="709097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51659" y="3684858"/>
            <a:ext cx="1326653" cy="898381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60056" y="5307077"/>
            <a:ext cx="3083944" cy="709097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13760" y="3779499"/>
            <a:ext cx="994320" cy="709097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64" y="760103"/>
            <a:ext cx="11221876" cy="5850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" y="-1319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PART1 A</a:t>
            </a:r>
            <a:r>
              <a:rPr lang="zh-CN" altLang="en-US" dirty="0" smtClean="0"/>
              <a:t>需求分析：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内容占位符 17"/>
          <p:cNvGraphicFramePr>
            <a:graphicFrameLocks noGrp="1"/>
          </p:cNvGraphicFramePr>
          <p:nvPr>
            <p:ph idx="1"/>
          </p:nvPr>
        </p:nvGraphicFramePr>
        <p:xfrm>
          <a:off x="152400" y="881958"/>
          <a:ext cx="11536680" cy="4490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155"/>
                <a:gridCol w="761538"/>
                <a:gridCol w="3304090"/>
                <a:gridCol w="4513953"/>
                <a:gridCol w="801457"/>
                <a:gridCol w="976487"/>
              </a:tblGrid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模块名称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采样速度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模块描述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作用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补充描述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水冷系统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1K/s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8+2 </a:t>
                      </a:r>
                      <a:r>
                        <a:rPr lang="zh-CN" altLang="en-US" sz="1000" u="none" strike="noStrike">
                          <a:effectLst/>
                        </a:rPr>
                        <a:t>共</a:t>
                      </a:r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r>
                        <a:rPr lang="zh-CN" altLang="en-US" sz="1000" u="none" strike="noStrike">
                          <a:effectLst/>
                        </a:rPr>
                        <a:t>路，需在出水口采集流量和温度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分析</a:t>
                      </a:r>
                      <a:r>
                        <a:rPr lang="en-US" altLang="zh-CN" sz="1000" u="none" strike="noStrike">
                          <a:effectLst/>
                        </a:rPr>
                        <a:t>RF</a:t>
                      </a:r>
                      <a:r>
                        <a:rPr lang="zh-CN" altLang="en-US" sz="1000" u="none" strike="noStrike">
                          <a:effectLst/>
                        </a:rPr>
                        <a:t>功率的消耗的占比，以及分析极板的热损耗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3949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气压（供气检测系统）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1k/s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1479A</a:t>
                      </a:r>
                      <a:r>
                        <a:rPr lang="zh-CN" altLang="en-US" sz="1000" u="none" strike="noStrike">
                          <a:effectLst/>
                        </a:rPr>
                        <a:t>流量，</a:t>
                      </a:r>
                      <a:r>
                        <a:rPr lang="en-US" altLang="zh-CN" sz="1000" u="none" strike="noStrike">
                          <a:effectLst/>
                        </a:rPr>
                        <a:t>627D</a:t>
                      </a:r>
                      <a:r>
                        <a:rPr lang="zh-CN" altLang="en-US" sz="1000" u="none" strike="noStrike">
                          <a:effectLst/>
                        </a:rPr>
                        <a:t>电压，</a:t>
                      </a:r>
                      <a:r>
                        <a:rPr lang="en-US" altLang="zh-CN" sz="1000" u="none" strike="noStrike">
                          <a:effectLst/>
                        </a:rPr>
                        <a:t>025D</a:t>
                      </a:r>
                      <a:r>
                        <a:rPr lang="zh-CN" altLang="en-US" sz="1000" u="none" strike="noStrike">
                          <a:effectLst/>
                        </a:rPr>
                        <a:t>电压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394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RF</a:t>
                      </a:r>
                      <a:r>
                        <a:rPr lang="zh-CN" altLang="en-US" sz="1000" u="none" strike="noStrike">
                          <a:effectLst/>
                        </a:rPr>
                        <a:t>功率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1K/s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有入射功率和反射功率，模块已经做了检测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是杨景涵做的电路板，能够检测射频的功率，如果射频的功率太大就关掉射频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4131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探针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探针的作用得到</a:t>
                      </a:r>
                      <a:r>
                        <a:rPr lang="en-US" altLang="zh-CN" sz="1000" u="none" strike="noStrike">
                          <a:effectLst/>
                        </a:rPr>
                        <a:t>U/I</a:t>
                      </a:r>
                      <a:r>
                        <a:rPr lang="zh-CN" altLang="en-US" sz="1000" u="none" strike="noStrike">
                          <a:effectLst/>
                        </a:rPr>
                        <a:t>的曲线， 得到等离子体信息，需要后期处理，存入数据库时加入时间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zh-CN" altLang="en-US" sz="800" u="none" strike="noStrike">
                          <a:effectLst/>
                        </a:rPr>
                        <a:t>在一个实验周期只工作一次，但是什么时候开始工作是不确定的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/>
                </a:tc>
                <a:tc rowSpan="2"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光谱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将采样得到的谱线的数值进行上传，存入数据库时加时间标签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 gridSpan="2">
                  <a:tcPr/>
                </a:tc>
                <a:tc vMerge="1"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热量计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0.3s </a:t>
                      </a:r>
                      <a:r>
                        <a:rPr lang="zh-CN" altLang="en-US" sz="1000" u="none" strike="noStrike">
                          <a:effectLst/>
                        </a:rPr>
                        <a:t>一次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共有</a:t>
                      </a:r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r>
                        <a:rPr lang="zh-CN" altLang="en-US" sz="1000" u="none" strike="noStrike">
                          <a:effectLst/>
                        </a:rPr>
                        <a:t>路，</a:t>
                      </a:r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位的</a:t>
                      </a:r>
                      <a:r>
                        <a:rPr lang="en-US" sz="1000" u="none" strike="noStrike">
                          <a:effectLst/>
                        </a:rPr>
                        <a:t>AD，</a:t>
                      </a:r>
                      <a:r>
                        <a:rPr lang="zh-CN" altLang="en-US" sz="1000" u="none" strike="noStrike">
                          <a:effectLst/>
                        </a:rPr>
                        <a:t>大概包含了其他的位就</a:t>
                      </a: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bytes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K</a:t>
                      </a:r>
                      <a:r>
                        <a:rPr lang="zh-CN" altLang="en-US" sz="1000" u="none" strike="noStrike">
                          <a:effectLst/>
                        </a:rPr>
                        <a:t>型热电偶，采样的芯片是</a:t>
                      </a:r>
                      <a:r>
                        <a:rPr lang="en-US" altLang="zh-CN" sz="1000" u="none" strike="noStrike">
                          <a:effectLst/>
                        </a:rPr>
                        <a:t>MAX6675 017-0.22s</a:t>
                      </a:r>
                      <a:r>
                        <a:rPr lang="zh-CN" altLang="en-US" sz="1000" u="none" strike="noStrike">
                          <a:effectLst/>
                        </a:rPr>
                        <a:t>（</a:t>
                      </a:r>
                      <a:r>
                        <a:rPr lang="en-US" altLang="zh-CN" sz="1000" u="none" strike="noStrike">
                          <a:effectLst/>
                        </a:rPr>
                        <a:t>AD</a:t>
                      </a:r>
                      <a:r>
                        <a:rPr lang="zh-CN" altLang="en-US" sz="1000" u="none" strike="noStrike">
                          <a:effectLst/>
                        </a:rPr>
                        <a:t>的速度）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重点和难点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电源模块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1Mhz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effectLst/>
                        </a:rPr>
                        <a:t>电源的打开和关断的时间都是很短的。在正常情况下的打开：</a:t>
                      </a:r>
                      <a:r>
                        <a:rPr lang="en-US" altLang="zh-CN" sz="1000" u="none" strike="noStrike">
                          <a:effectLst/>
                        </a:rPr>
                        <a:t>5ms  </a:t>
                      </a:r>
                      <a:r>
                        <a:rPr lang="zh-CN" altLang="en-US" sz="1000" u="none" strike="noStrike">
                          <a:effectLst/>
                        </a:rPr>
                        <a:t>关断</a:t>
                      </a:r>
                      <a:r>
                        <a:rPr lang="en-US" altLang="zh-CN" sz="1000" u="none" strike="noStrike">
                          <a:effectLst/>
                        </a:rPr>
                        <a:t>10us</a:t>
                      </a:r>
                      <a:r>
                        <a:rPr lang="zh-CN" altLang="en-US" sz="1000" u="none" strike="noStrike">
                          <a:effectLst/>
                        </a:rPr>
                        <a:t>。如果出现打火的情况，电源会自己进行响应，响应时间根据电源内部的模块而确定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额外要考虑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394978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、下位机是否需要对时模块，将时间信息从下位机加入进去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、如果出现打火的时候我们需要的采样的速率应当是更快的哦，打火的总计耗时可能在</a:t>
                      </a:r>
                      <a:r>
                        <a:rPr lang="en-US" altLang="zh-CN" sz="1000" u="none" strike="noStrike">
                          <a:effectLst/>
                        </a:rPr>
                        <a:t>1us</a:t>
                      </a:r>
                      <a:r>
                        <a:rPr lang="zh-CN" altLang="en-US" sz="1000" u="none" strike="noStrike">
                          <a:effectLst/>
                        </a:rPr>
                        <a:t>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</a:tr>
              <a:tr h="206576"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-6246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PART1 B</a:t>
            </a:r>
            <a:r>
              <a:rPr lang="zh-CN" altLang="en-US" dirty="0" smtClean="0"/>
              <a:t>：底层上传指标：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3126122"/>
            <a:ext cx="2689860" cy="563880"/>
            <a:chOff x="213360" y="3368040"/>
            <a:chExt cx="2689860" cy="56388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243840" y="3924360"/>
              <a:ext cx="2659380" cy="75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28600" y="3368040"/>
              <a:ext cx="15240" cy="556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872740" y="3375600"/>
              <a:ext cx="15240" cy="556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13360" y="3398520"/>
              <a:ext cx="2659380" cy="75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242060" y="5524500"/>
            <a:ext cx="75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需重点考虑：</a:t>
            </a:r>
            <a:endParaRPr lang="en-US" altLang="zh-CN" dirty="0" smtClean="0"/>
          </a:p>
          <a:p>
            <a:r>
              <a:rPr lang="zh-CN" altLang="en-US" dirty="0" smtClean="0"/>
              <a:t>电源模块的传感器模块（调研得到传感器模块的可行性）</a:t>
            </a:r>
            <a:r>
              <a:rPr lang="en-US" altLang="zh-CN" dirty="0" smtClean="0"/>
              <a:t>+</a:t>
            </a:r>
            <a:r>
              <a:rPr lang="zh-CN" altLang="en-US" b="1" dirty="0" smtClean="0"/>
              <a:t>高速</a:t>
            </a:r>
            <a:r>
              <a:rPr lang="en-US" altLang="zh-CN" b="1" dirty="0" smtClean="0"/>
              <a:t>AD+</a:t>
            </a:r>
            <a:r>
              <a:rPr lang="zh-CN" altLang="en-US" b="1" dirty="0" smtClean="0"/>
              <a:t>上传方案（网络</a:t>
            </a:r>
            <a:r>
              <a:rPr lang="en-US" altLang="zh-CN" b="1" dirty="0" smtClean="0"/>
              <a:t>or </a:t>
            </a:r>
            <a:r>
              <a:rPr lang="zh-CN" altLang="en-US" b="1" dirty="0" smtClean="0"/>
              <a:t>本地存储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网络）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63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PART2 </a:t>
            </a:r>
            <a:r>
              <a:rPr lang="zh-CN" altLang="en-US" sz="3200" dirty="0" smtClean="0"/>
              <a:t>整套流程验证</a:t>
            </a:r>
            <a:r>
              <a:rPr lang="en-US" altLang="zh-CN" sz="3200" dirty="0" smtClean="0"/>
              <a:t>-----</a:t>
            </a:r>
            <a:r>
              <a:rPr lang="zh-CN" altLang="en-US" sz="3200" dirty="0" smtClean="0"/>
              <a:t>环境配置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0535" y="847725"/>
            <a:ext cx="11087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在一个全新的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的平台的上重新构建环境：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en-US" altLang="zh-CN" dirty="0"/>
              <a:t> </a:t>
            </a:r>
            <a:r>
              <a:rPr lang="en-US" altLang="zh-CN" dirty="0" smtClean="0"/>
              <a:t>8.0.18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3.2.1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 2.2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加入网上的网站模板到原有的开发平台：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、前台网页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、静态资源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、后台相应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、数据管理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关于页面跳转：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、重定向技术（已使用）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其他技术未知：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（不了解）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、反向解析（未使用，未了解）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9357" y="1228590"/>
            <a:ext cx="3350102" cy="542686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353425" y="3427444"/>
            <a:ext cx="2286000" cy="1837516"/>
            <a:chOff x="213360" y="3368040"/>
            <a:chExt cx="2689860" cy="56388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243840" y="392436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28600" y="336804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872740" y="337560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13360" y="339852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218726" y="2571430"/>
            <a:ext cx="2286000" cy="806351"/>
            <a:chOff x="213360" y="3368040"/>
            <a:chExt cx="2689860" cy="56388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43840" y="392436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28600" y="336804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872740" y="337560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13360" y="339852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8192822" y="2392359"/>
            <a:ext cx="2286000" cy="276081"/>
            <a:chOff x="213360" y="3368040"/>
            <a:chExt cx="2689860" cy="563880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43840" y="392436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28600" y="336804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872740" y="337560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213360" y="339852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069024" y="1744301"/>
            <a:ext cx="2286000" cy="255240"/>
            <a:chOff x="213360" y="3368040"/>
            <a:chExt cx="2689860" cy="563880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243840" y="392436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228600" y="336804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872740" y="3375600"/>
              <a:ext cx="15240" cy="55632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213360" y="3398520"/>
              <a:ext cx="2659380" cy="756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21" y="715751"/>
            <a:ext cx="7452692" cy="224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63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PART2 </a:t>
            </a:r>
            <a:r>
              <a:rPr lang="zh-CN" altLang="en-US" sz="3200" dirty="0" smtClean="0"/>
              <a:t>整套流程验证</a:t>
            </a:r>
            <a:r>
              <a:rPr lang="en-US" altLang="zh-CN" sz="3200" dirty="0" smtClean="0"/>
              <a:t>-----</a:t>
            </a:r>
            <a:r>
              <a:rPr lang="zh-CN" altLang="en-US" sz="3200" dirty="0" smtClean="0"/>
              <a:t>方案层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651" y="1429970"/>
            <a:ext cx="4378169" cy="5252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07" y="440346"/>
            <a:ext cx="4934308" cy="5373713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>
            <a:off x="1447800" y="1429970"/>
            <a:ext cx="5819775" cy="36754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>
            <a:off x="4000500" y="1429970"/>
            <a:ext cx="4488180" cy="352842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5756" y="2507665"/>
            <a:ext cx="4760478" cy="4269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模拟脚本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8295" y="901650"/>
            <a:ext cx="1384917" cy="86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数据库查询脚本</a:t>
            </a:r>
            <a:r>
              <a:rPr lang="en-US" altLang="zh-CN" dirty="0" smtClean="0"/>
              <a:t>PUB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52608" y="4672330"/>
            <a:ext cx="1384917" cy="86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数据接收和推送脚本</a:t>
            </a:r>
            <a:r>
              <a:rPr lang="en-US" altLang="zh-CN" dirty="0" smtClean="0"/>
              <a:t>SUB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25" y="1059241"/>
            <a:ext cx="7340551" cy="5310532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0" y="-266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PART2 </a:t>
            </a:r>
            <a:r>
              <a:rPr lang="zh-CN" altLang="en-US" sz="3200" dirty="0" smtClean="0"/>
              <a:t>整套流程验证</a:t>
            </a:r>
            <a:r>
              <a:rPr lang="en-US" altLang="zh-CN" sz="3200" dirty="0" smtClean="0"/>
              <a:t>-----</a:t>
            </a:r>
            <a:r>
              <a:rPr lang="zh-CN" altLang="en-US" sz="3200" dirty="0" smtClean="0"/>
              <a:t>实验结果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843837" y="1106152"/>
            <a:ext cx="3562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技术指标：</a:t>
            </a:r>
            <a:endParaRPr lang="en-US" altLang="zh-CN" dirty="0" smtClean="0"/>
          </a:p>
          <a:p>
            <a:r>
              <a:rPr lang="en-US" altLang="zh-CN" dirty="0" smtClean="0"/>
              <a:t>1、模拟数据存储脚本：0.1s</a:t>
            </a:r>
            <a:endParaRPr lang="en-US" altLang="zh-CN" dirty="0" smtClean="0"/>
          </a:p>
          <a:p>
            <a:r>
              <a:rPr lang="en-US" altLang="zh-CN" dirty="0" smtClean="0"/>
              <a:t>2、数据查询脚本0.1s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07910" y="2056765"/>
            <a:ext cx="47459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重点难点解析：</a:t>
            </a:r>
            <a:endParaRPr lang="en-US" altLang="zh-CN" dirty="0" smtClean="0"/>
          </a:p>
          <a:p>
            <a:r>
              <a:rPr lang="en-US" altLang="zh-CN" dirty="0" smtClean="0"/>
              <a:t>1、</a:t>
            </a:r>
            <a:r>
              <a:rPr lang="zh-CN" altLang="en-US" dirty="0" smtClean="0"/>
              <a:t>当前状态：当前来源于同一个数据源，分别拷贝</a:t>
            </a:r>
            <a:r>
              <a:rPr lang="en-US" altLang="zh-CN" dirty="0" smtClean="0"/>
              <a:t>4</a:t>
            </a:r>
            <a:r>
              <a:rPr lang="zh-CN" altLang="en-US" dirty="0" smtClean="0"/>
              <a:t>份展示在图当中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、期望状态：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）通过下拉列表选择出期望展示在这些图片上的波形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）点击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开始对选定的数据进行接收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、当前进度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）能够获取设定的数据的选值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）能够将数据选定的想要展示的曲线类型传送给后台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、待完成：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）后台以什么样的方式将数据向前台推送（似乎类似</a:t>
            </a:r>
            <a:r>
              <a:rPr lang="zh-CN" altLang="en-US" dirty="0"/>
              <a:t>一</a:t>
            </a:r>
            <a:r>
              <a:rPr lang="zh-CN" altLang="en-US" dirty="0" smtClean="0"/>
              <a:t>个订阅的方式）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）以什么样的数据类型推送到前台（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69" y="1807845"/>
            <a:ext cx="4485714" cy="18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62" y="3610273"/>
            <a:ext cx="3728758" cy="249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演示阶段：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请观看视频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Presentation</Application>
  <PresentationFormat>宽屏</PresentationFormat>
  <Paragraphs>178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等线</vt:lpstr>
      <vt:lpstr>Noto Serif CJK JP</vt:lpstr>
      <vt:lpstr>等线 Light</vt:lpstr>
      <vt:lpstr>Gubbi</vt:lpstr>
      <vt:lpstr>宋体</vt:lpstr>
      <vt:lpstr>Droid Sans Fallback</vt:lpstr>
      <vt:lpstr>微软雅黑</vt:lpstr>
      <vt:lpstr>Arial Unicode MS</vt:lpstr>
      <vt:lpstr>等线</vt:lpstr>
      <vt:lpstr>MT Extra</vt:lpstr>
      <vt:lpstr>Times New Roman</vt:lpstr>
      <vt:lpstr>Office 主题​​</vt:lpstr>
      <vt:lpstr>NIS-HSDDP—TCP数据流程验证</vt:lpstr>
      <vt:lpstr>目录</vt:lpstr>
      <vt:lpstr>上周工作计划</vt:lpstr>
      <vt:lpstr>PART1 A需求分析：</vt:lpstr>
      <vt:lpstr>PART1 B：底层上传指标：</vt:lpstr>
      <vt:lpstr>PART2 整套流程验证-----环境配置</vt:lpstr>
      <vt:lpstr>PART2 整套流程验证-----方案层</vt:lpstr>
      <vt:lpstr>PowerPoint 演示文稿</vt:lpstr>
      <vt:lpstr>演示阶段：</vt:lpstr>
      <vt:lpstr>下周任务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NIS-HSDDP基本平台搭建</dc:title>
  <dc:creator>scottarseee@hust.edu.cn</dc:creator>
  <cp:lastModifiedBy>scottar</cp:lastModifiedBy>
  <cp:revision>457</cp:revision>
  <dcterms:created xsi:type="dcterms:W3CDTF">2019-12-17T12:38:37Z</dcterms:created>
  <dcterms:modified xsi:type="dcterms:W3CDTF">2019-12-17T12:38:37Z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