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D57-8EE9-4D24-9B36-1E7B72870EA4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64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D57-8EE9-4D24-9B36-1E7B72870EA4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0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D57-8EE9-4D24-9B36-1E7B72870EA4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8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D57-8EE9-4D24-9B36-1E7B72870EA4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9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D57-8EE9-4D24-9B36-1E7B72870EA4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0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D57-8EE9-4D24-9B36-1E7B72870EA4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59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D57-8EE9-4D24-9B36-1E7B72870EA4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52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D57-8EE9-4D24-9B36-1E7B72870EA4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2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D57-8EE9-4D24-9B36-1E7B72870EA4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04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D57-8EE9-4D24-9B36-1E7B72870EA4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9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D57-8EE9-4D24-9B36-1E7B72870EA4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92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83D57-8EE9-4D24-9B36-1E7B72870EA4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47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7292550" y="1050263"/>
            <a:ext cx="1271126" cy="4025981"/>
            <a:chOff x="4184376" y="987511"/>
            <a:chExt cx="1271126" cy="3854534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6337" y="4126471"/>
              <a:ext cx="715574" cy="715574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4184376" y="987511"/>
              <a:ext cx="1271126" cy="3076207"/>
              <a:chOff x="8515306" y="1050264"/>
              <a:chExt cx="1271126" cy="3076207"/>
            </a:xfrm>
          </p:grpSpPr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9048" y="3534459"/>
                <a:ext cx="592012" cy="592012"/>
              </a:xfrm>
              <a:prstGeom prst="rect">
                <a:avLst/>
              </a:prstGeom>
            </p:spPr>
          </p:pic>
          <p:pic>
            <p:nvPicPr>
              <p:cNvPr id="33" name="图片 3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15306" y="1817263"/>
                <a:ext cx="1202435" cy="1202435"/>
              </a:xfrm>
              <a:prstGeom prst="rect">
                <a:avLst/>
              </a:prstGeom>
            </p:spPr>
          </p:pic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2900" y="1050264"/>
                <a:ext cx="964308" cy="723231"/>
              </a:xfrm>
              <a:prstGeom prst="rect">
                <a:avLst/>
              </a:prstGeom>
            </p:spPr>
          </p:pic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63676" y="2628030"/>
                <a:ext cx="1222756" cy="978205"/>
              </a:xfrm>
              <a:prstGeom prst="rect">
                <a:avLst/>
              </a:prstGeom>
            </p:spPr>
          </p:pic>
        </p:grp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867" y="4547011"/>
            <a:ext cx="715574" cy="715574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8543355" y="1050263"/>
            <a:ext cx="1271126" cy="4025981"/>
            <a:chOff x="8515306" y="1050264"/>
            <a:chExt cx="1271126" cy="3908881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7267" y="4243571"/>
              <a:ext cx="715574" cy="715574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0999" y="3521575"/>
              <a:ext cx="592012" cy="592012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5306" y="1817263"/>
              <a:ext cx="1202435" cy="1202435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2900" y="1050264"/>
              <a:ext cx="964308" cy="723231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676" y="2628030"/>
              <a:ext cx="1222756" cy="978205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401" y="5516511"/>
            <a:ext cx="787588" cy="78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8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78360" y="4547011"/>
            <a:ext cx="1944717" cy="715574"/>
            <a:chOff x="1178360" y="4547011"/>
            <a:chExt cx="1944717" cy="71557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7503" y="4547011"/>
              <a:ext cx="715574" cy="715574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360" y="4547011"/>
              <a:ext cx="715574" cy="7155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365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396" y="4493222"/>
            <a:ext cx="715574" cy="71557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22" y="4493222"/>
            <a:ext cx="715574" cy="71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1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 Scott</dc:creator>
  <cp:lastModifiedBy>DU Scott</cp:lastModifiedBy>
  <cp:revision>15</cp:revision>
  <dcterms:created xsi:type="dcterms:W3CDTF">2018-12-16T12:48:33Z</dcterms:created>
  <dcterms:modified xsi:type="dcterms:W3CDTF">2018-12-26T11:55:24Z</dcterms:modified>
</cp:coreProperties>
</file>