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3" r:id="rId2"/>
    <p:sldId id="266" r:id="rId3"/>
    <p:sldId id="267" r:id="rId4"/>
    <p:sldId id="268" r:id="rId5"/>
    <p:sldId id="269" r:id="rId6"/>
    <p:sldId id="270" r:id="rId7"/>
    <p:sldId id="274" r:id="rId8"/>
    <p:sldId id="272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1" autoAdjust="0"/>
    <p:restoredTop sz="79021" autoAdjust="0"/>
  </p:normalViewPr>
  <p:slideViewPr>
    <p:cSldViewPr snapToGrid="0">
      <p:cViewPr varScale="1">
        <p:scale>
          <a:sx n="81" d="100"/>
          <a:sy n="81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390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22BEE-B3E8-4310-9AA6-5F7ADF19829A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A50C-BF10-42F9-98F9-3A551BEC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5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8230-467D-480D-BBA6-81AF1AB8367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16D60-F431-4483-8B75-90A8641B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0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52F1D-F176-4173-9E46-6B2BF12FA91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213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52F1D-F176-4173-9E46-6B2BF12FA91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49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52F1D-F176-4173-9E46-6B2BF12FA91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40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52F1D-F176-4173-9E46-6B2BF12FA91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886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52F1D-F176-4173-9E46-6B2BF12FA91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618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52F1D-F176-4173-9E46-6B2BF12FA91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66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52F1D-F176-4173-9E46-6B2BF12FA91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85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52F1D-F176-4173-9E46-6B2BF12FA91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33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52F1D-F176-4173-9E46-6B2BF12FA91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31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52F1D-F176-4173-9E46-6B2BF12FA91A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44411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2A00-FADE-41C4-800D-F897F3109E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108192" y="6822000"/>
            <a:ext cx="6083808" cy="3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>
          <a:xfrm>
            <a:off x="-1371600" y="-2427478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r>
              <a:rPr lang="zh-CN" altLang="en-US" dirty="0"/>
              <a:t>二零一六届硕士论文答辩</a:t>
            </a:r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152400" y="981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二零一五届科创申请答辩</a:t>
            </a:r>
          </a:p>
        </p:txBody>
      </p:sp>
    </p:spTree>
    <p:extLst>
      <p:ext uri="{BB962C8B-B14F-4D97-AF65-F5344CB8AC3E}">
        <p14:creationId xmlns:p14="http://schemas.microsoft.com/office/powerpoint/2010/main" val="191389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77AF-63C2-4ED1-BCC6-EA479D56970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2A00-FADE-41C4-800D-F897F3109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7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9101" y="1262743"/>
            <a:ext cx="11315700" cy="491422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77AF-63C2-4ED1-BCC6-EA479D56970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2A00-FADE-41C4-800D-F897F3109E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19101" y="365126"/>
            <a:ext cx="11315700" cy="62184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365127"/>
            <a:ext cx="254000" cy="621847"/>
          </a:xfrm>
          <a:prstGeom prst="rect">
            <a:avLst/>
          </a:prstGeom>
          <a:solidFill>
            <a:srgbClr val="088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058444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77AF-63C2-4ED1-BCC6-EA479D56970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2A00-FADE-41C4-800D-F897F3109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77AF-63C2-4ED1-BCC6-EA479D56970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2A00-FADE-41C4-800D-F897F3109E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09601" y="2"/>
            <a:ext cx="2394857" cy="4702629"/>
          </a:xfrm>
          <a:prstGeom prst="rect">
            <a:avLst/>
          </a:prstGeom>
          <a:solidFill>
            <a:srgbClr val="088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025071" y="3236686"/>
            <a:ext cx="1563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目录</a:t>
            </a:r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en-US" altLang="zh-CN" sz="1800" dirty="0">
                <a:solidFill>
                  <a:schemeClr val="bg1"/>
                </a:solidFill>
              </a:rPr>
              <a:t> CONTENTS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19928" y="304802"/>
            <a:ext cx="8314872" cy="5872163"/>
          </a:xfrm>
        </p:spPr>
        <p:txBody>
          <a:bodyPr>
            <a:normAutofit/>
          </a:bodyPr>
          <a:lstStyle>
            <a:lvl1pPr marL="514338" indent="-514338">
              <a:buClr>
                <a:srgbClr val="088CBC"/>
              </a:buClr>
              <a:buFont typeface="+mj-lt"/>
              <a:buAutoNum type="arabicPeriod"/>
              <a:defRPr sz="3200"/>
            </a:lvl1pPr>
            <a:lvl2pPr marL="971526" indent="-514338">
              <a:buClr>
                <a:srgbClr val="088CBC"/>
              </a:buClr>
              <a:buFont typeface="+mj-lt"/>
              <a:buAutoNum type="arabicPeriod"/>
              <a:defRPr sz="2800">
                <a:latin typeface="+mj-ea"/>
                <a:ea typeface="+mj-ea"/>
              </a:defRPr>
            </a:lvl2pPr>
            <a:lvl3pPr marL="1371566" indent="-457189">
              <a:buClr>
                <a:srgbClr val="088CBC"/>
              </a:buClr>
              <a:buFont typeface="+mj-lt"/>
              <a:buAutoNum type="arabicPeriod"/>
              <a:defRPr sz="2000">
                <a:latin typeface="+mj-ea"/>
                <a:ea typeface="+mj-ea"/>
              </a:defRPr>
            </a:lvl3pPr>
            <a:lvl4pPr marL="1714457" indent="-342891">
              <a:buClr>
                <a:srgbClr val="088CBC"/>
              </a:buClr>
              <a:buFont typeface="+mj-lt"/>
              <a:buAutoNum type="arabicPeriod"/>
              <a:defRPr sz="1800">
                <a:latin typeface="+mj-ea"/>
                <a:ea typeface="+mj-ea"/>
              </a:defRPr>
            </a:lvl4pPr>
            <a:lvl5pPr marL="2171646" indent="-342891">
              <a:buClr>
                <a:srgbClr val="088CBC"/>
              </a:buClr>
              <a:buFont typeface="+mj-lt"/>
              <a:buAutoNum type="arabicPeriod"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581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1" y="450512"/>
            <a:ext cx="11315700" cy="62184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1" y="1162052"/>
            <a:ext cx="11315700" cy="5014913"/>
          </a:xfrm>
        </p:spPr>
        <p:txBody>
          <a:bodyPr/>
          <a:lstStyle>
            <a:lvl1pPr marL="228594" indent="-228594">
              <a:lnSpc>
                <a:spcPct val="150000"/>
              </a:lnSpc>
              <a:buClr>
                <a:srgbClr val="088CBC"/>
              </a:buClr>
              <a:buFont typeface="Wingdings" panose="05000000000000000000" pitchFamily="2" charset="2"/>
              <a:buChar char="l"/>
              <a:defRPr sz="2400"/>
            </a:lvl1pPr>
            <a:lvl2pPr marL="685783" indent="-228594">
              <a:lnSpc>
                <a:spcPct val="150000"/>
              </a:lnSpc>
              <a:buClr>
                <a:srgbClr val="088CBC"/>
              </a:buClr>
              <a:buFont typeface="Wingdings" panose="05000000000000000000" pitchFamily="2" charset="2"/>
              <a:buChar char="l"/>
              <a:defRPr>
                <a:latin typeface="+mj-ea"/>
                <a:ea typeface="+mj-ea"/>
              </a:defRPr>
            </a:lvl2pPr>
            <a:lvl3pPr marL="1142971" indent="-228594">
              <a:lnSpc>
                <a:spcPct val="150000"/>
              </a:lnSpc>
              <a:buClr>
                <a:srgbClr val="088CBC"/>
              </a:buClr>
              <a:buFont typeface="Wingdings" panose="05000000000000000000" pitchFamily="2" charset="2"/>
              <a:buChar char="l"/>
              <a:defRPr>
                <a:latin typeface="+mj-ea"/>
                <a:ea typeface="+mj-ea"/>
              </a:defRPr>
            </a:lvl3pPr>
            <a:lvl4pPr marL="1600160" indent="-228594">
              <a:lnSpc>
                <a:spcPct val="150000"/>
              </a:lnSpc>
              <a:buClr>
                <a:srgbClr val="088CBC"/>
              </a:buClr>
              <a:buFont typeface="Wingdings" panose="05000000000000000000" pitchFamily="2" charset="2"/>
              <a:buChar char="l"/>
              <a:defRPr>
                <a:latin typeface="+mj-ea"/>
                <a:ea typeface="+mj-ea"/>
              </a:defRPr>
            </a:lvl4pPr>
            <a:lvl5pPr marL="2057349" indent="-228594">
              <a:lnSpc>
                <a:spcPct val="150000"/>
              </a:lnSpc>
              <a:buClr>
                <a:srgbClr val="088CBC"/>
              </a:buClr>
              <a:buFont typeface="Wingdings" panose="05000000000000000000" pitchFamily="2" charset="2"/>
              <a:buChar char="l"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77AF-63C2-4ED1-BCC6-EA479D56970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50511"/>
            <a:ext cx="254000" cy="621847"/>
          </a:xfrm>
          <a:prstGeom prst="rect">
            <a:avLst/>
          </a:prstGeom>
          <a:solidFill>
            <a:srgbClr val="088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日期占位符 3"/>
          <p:cNvSpPr txBox="1">
            <a:spLocks/>
          </p:cNvSpPr>
          <p:nvPr userDrawn="1"/>
        </p:nvSpPr>
        <p:spPr>
          <a:xfrm>
            <a:off x="253999" y="85386"/>
            <a:ext cx="92953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6644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77AF-63C2-4ED1-BCC6-EA479D56970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2A00-FADE-41C4-800D-F897F3109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9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77AF-63C2-4ED1-BCC6-EA479D56970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2A00-FADE-41C4-800D-F897F3109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3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77AF-63C2-4ED1-BCC6-EA479D56970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2A00-FADE-41C4-800D-F897F3109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9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77AF-63C2-4ED1-BCC6-EA479D56970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2A00-FADE-41C4-800D-F897F3109E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19101" y="365126"/>
            <a:ext cx="11315700" cy="62184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365127"/>
            <a:ext cx="254000" cy="621847"/>
          </a:xfrm>
          <a:prstGeom prst="rect">
            <a:avLst/>
          </a:prstGeom>
          <a:solidFill>
            <a:srgbClr val="088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1385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77AF-63C2-4ED1-BCC6-EA479D56970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2A00-FADE-41C4-800D-F897F3109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3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77AF-63C2-4ED1-BCC6-EA479D56970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2A00-FADE-41C4-800D-F897F3109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4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77AF-63C2-4ED1-BCC6-EA479D56970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A2A00-FADE-41C4-800D-F897F3109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1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5"/>
          <p:cNvSpPr>
            <a:spLocks noChangeArrowheads="1"/>
          </p:cNvSpPr>
          <p:nvPr/>
        </p:nvSpPr>
        <p:spPr bwMode="auto">
          <a:xfrm>
            <a:off x="2113643" y="20029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3643" y="2457988"/>
            <a:ext cx="11315700" cy="1189102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基于</a:t>
            </a:r>
            <a:r>
              <a:rPr lang="en-US" altLang="zh-CN" sz="3600" b="1" dirty="0"/>
              <a:t>Unity MMORPG </a:t>
            </a:r>
            <a:r>
              <a:rPr lang="zh-CN" altLang="en-US" sz="3600" b="1" dirty="0" smtClean="0"/>
              <a:t>的游戏二次开发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035002" y="4710699"/>
            <a:ext cx="319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小组成员：杜云滔、郁思敏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3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5"/>
          <p:cNvSpPr>
            <a:spLocks noChangeArrowheads="1"/>
          </p:cNvSpPr>
          <p:nvPr/>
        </p:nvSpPr>
        <p:spPr bwMode="auto">
          <a:xfrm>
            <a:off x="2113643" y="20029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395598" y="509892"/>
            <a:ext cx="11315700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sz="2900" b="1" dirty="0">
                <a:latin typeface="+mj-ea"/>
                <a:ea typeface="+mj-ea"/>
              </a:rPr>
              <a:t>二</a:t>
            </a:r>
            <a:r>
              <a:rPr lang="zh-CN" altLang="en-US" sz="2900" b="1" dirty="0" smtClean="0">
                <a:latin typeface="+mj-ea"/>
                <a:ea typeface="+mj-ea"/>
              </a:rPr>
              <a:t>、数据库物理设计</a:t>
            </a:r>
            <a:endParaRPr lang="en-US" sz="2900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6723" y="1137431"/>
            <a:ext cx="6247249" cy="572563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宝物佩戴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349011" y="1131738"/>
            <a:ext cx="6247249" cy="572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86" y="2002971"/>
            <a:ext cx="8972550" cy="4648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94463" y="1382688"/>
            <a:ext cx="523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根据宝物表中的属性值增删玩家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表的属性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5"/>
          <p:cNvSpPr>
            <a:spLocks noChangeArrowheads="1"/>
          </p:cNvSpPr>
          <p:nvPr/>
        </p:nvSpPr>
        <p:spPr bwMode="auto">
          <a:xfrm>
            <a:off x="2113643" y="20029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395598" y="509892"/>
            <a:ext cx="11315700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sz="2900" b="1" dirty="0" smtClean="0">
                <a:latin typeface="+mj-ea"/>
                <a:ea typeface="+mj-ea"/>
              </a:rPr>
              <a:t>一、总体功能</a:t>
            </a:r>
            <a:endParaRPr lang="en-US" sz="2900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6723" y="1137431"/>
            <a:ext cx="6247249" cy="572563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登录、注册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添加好友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聊天与历史记录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交易市场与买卖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背包与出售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宝物佩戴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金币充值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349011" y="1131738"/>
            <a:ext cx="6247249" cy="572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寻宝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游戏机关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药品回血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游戏传送门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屏幕自适应调整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1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5"/>
          <p:cNvSpPr>
            <a:spLocks noChangeArrowheads="1"/>
          </p:cNvSpPr>
          <p:nvPr/>
        </p:nvSpPr>
        <p:spPr bwMode="auto">
          <a:xfrm>
            <a:off x="2113643" y="20029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395598" y="509892"/>
            <a:ext cx="11315700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sz="2900" b="1" dirty="0">
                <a:latin typeface="+mj-ea"/>
                <a:ea typeface="+mj-ea"/>
              </a:rPr>
              <a:t>二</a:t>
            </a:r>
            <a:r>
              <a:rPr lang="zh-CN" altLang="en-US" sz="2900" b="1" dirty="0" smtClean="0">
                <a:latin typeface="+mj-ea"/>
                <a:ea typeface="+mj-ea"/>
              </a:rPr>
              <a:t>、数据库物理设计</a:t>
            </a:r>
            <a:endParaRPr lang="en-US" sz="2900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6723" y="1137431"/>
            <a:ext cx="6247249" cy="572563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登录、注册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添加好友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聊天与历史记录同步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交易市场与买卖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背包与出售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宝物佩戴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金币充值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349011" y="1131738"/>
            <a:ext cx="6247249" cy="572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0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5"/>
          <p:cNvSpPr>
            <a:spLocks noChangeArrowheads="1"/>
          </p:cNvSpPr>
          <p:nvPr/>
        </p:nvSpPr>
        <p:spPr bwMode="auto">
          <a:xfrm>
            <a:off x="2113643" y="20029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395598" y="509892"/>
            <a:ext cx="11315700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sz="2900" b="1" dirty="0">
                <a:latin typeface="+mj-ea"/>
                <a:ea typeface="+mj-ea"/>
              </a:rPr>
              <a:t>二</a:t>
            </a:r>
            <a:r>
              <a:rPr lang="zh-CN" altLang="en-US" sz="2900" b="1" dirty="0" smtClean="0">
                <a:latin typeface="+mj-ea"/>
                <a:ea typeface="+mj-ea"/>
              </a:rPr>
              <a:t>、数据库物理设计</a:t>
            </a:r>
            <a:endParaRPr lang="en-US" sz="2900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6723" y="1137431"/>
            <a:ext cx="6247249" cy="572563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登录、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金币充值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349011" y="1131738"/>
            <a:ext cx="6247249" cy="572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95" y="2815367"/>
            <a:ext cx="8010525" cy="1104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17" y="4395349"/>
            <a:ext cx="7858125" cy="1000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95629" y="5803258"/>
            <a:ext cx="8827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记录了玩家的属性，新注册时会有一定的初始默认值，佩戴宝物会修改玩家的属性值，买卖物品会修改玩家的金币、银币值，金币充值会增加玩家的金币值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5"/>
          <p:cNvSpPr>
            <a:spLocks noChangeArrowheads="1"/>
          </p:cNvSpPr>
          <p:nvPr/>
        </p:nvSpPr>
        <p:spPr bwMode="auto">
          <a:xfrm>
            <a:off x="2113643" y="20029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395598" y="509892"/>
            <a:ext cx="11315700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sz="2900" b="1" dirty="0">
                <a:latin typeface="+mj-ea"/>
                <a:ea typeface="+mj-ea"/>
              </a:rPr>
              <a:t>二</a:t>
            </a:r>
            <a:r>
              <a:rPr lang="zh-CN" altLang="en-US" sz="2900" b="1" dirty="0" smtClean="0">
                <a:latin typeface="+mj-ea"/>
                <a:ea typeface="+mj-ea"/>
              </a:rPr>
              <a:t>、数据库物理设计</a:t>
            </a:r>
            <a:endParaRPr lang="en-US" sz="2900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6723" y="1137431"/>
            <a:ext cx="6247249" cy="572563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添加好友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349011" y="1131738"/>
            <a:ext cx="6247249" cy="572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73" y="2218707"/>
            <a:ext cx="3886200" cy="10668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079954" y="3501242"/>
            <a:ext cx="4584701" cy="178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好友请求列表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227" y="4582639"/>
            <a:ext cx="3934546" cy="9861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11062" y="2408270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物理优化：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的朋友，则</a:t>
            </a:r>
            <a:r>
              <a:rPr lang="en-US" altLang="zh-CN" dirty="0" smtClean="0"/>
              <a:t>B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的朋友，便于查询去重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45628" y="4752562"/>
            <a:ext cx="414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TO</a:t>
            </a:r>
            <a:r>
              <a:rPr lang="zh-CN" altLang="en-US" dirty="0" smtClean="0"/>
              <a:t>登入后，会将好友请求发送给他，拒绝或接收后将从请求列表中删除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5"/>
          <p:cNvSpPr>
            <a:spLocks noChangeArrowheads="1"/>
          </p:cNvSpPr>
          <p:nvPr/>
        </p:nvSpPr>
        <p:spPr bwMode="auto">
          <a:xfrm>
            <a:off x="2113643" y="20029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395598" y="509892"/>
            <a:ext cx="11315700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sz="2900" b="1" dirty="0">
                <a:latin typeface="+mj-ea"/>
                <a:ea typeface="+mj-ea"/>
              </a:rPr>
              <a:t>二</a:t>
            </a:r>
            <a:r>
              <a:rPr lang="zh-CN" altLang="en-US" sz="2900" b="1" dirty="0" smtClean="0">
                <a:latin typeface="+mj-ea"/>
                <a:ea typeface="+mj-ea"/>
              </a:rPr>
              <a:t>、数据库物理设计</a:t>
            </a:r>
            <a:endParaRPr lang="en-US" sz="2900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6723" y="1137431"/>
            <a:ext cx="6247249" cy="572563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聊天与历史记录同步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349011" y="1131738"/>
            <a:ext cx="6247249" cy="572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43" y="2180043"/>
            <a:ext cx="7315200" cy="3629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8884" y="6061582"/>
            <a:ext cx="640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记录了玩家之间聊天的历史，可通过查看历史聊天记录获取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5"/>
          <p:cNvSpPr>
            <a:spLocks noChangeArrowheads="1"/>
          </p:cNvSpPr>
          <p:nvPr/>
        </p:nvSpPr>
        <p:spPr bwMode="auto">
          <a:xfrm>
            <a:off x="2113643" y="20029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395598" y="509892"/>
            <a:ext cx="11315700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sz="2900" b="1" dirty="0">
                <a:latin typeface="+mj-ea"/>
                <a:ea typeface="+mj-ea"/>
              </a:rPr>
              <a:t>二</a:t>
            </a:r>
            <a:r>
              <a:rPr lang="zh-CN" altLang="en-US" sz="2900" b="1" dirty="0" smtClean="0">
                <a:latin typeface="+mj-ea"/>
                <a:ea typeface="+mj-ea"/>
              </a:rPr>
              <a:t>、数据库物理设计</a:t>
            </a:r>
            <a:endParaRPr lang="en-US" sz="2900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6723" y="1137431"/>
            <a:ext cx="6247249" cy="572563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交易市场与买卖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349011" y="1131738"/>
            <a:ext cx="6247249" cy="572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47" y="2100572"/>
            <a:ext cx="5791200" cy="4248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42958" y="3255892"/>
            <a:ext cx="4696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商品分为两类：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商场出售的银币物品，可无限量购买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玩家出售的金币物品，宝物是独一无二的，只会在一个玩家的背包中出现，或出现在商场中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5"/>
          <p:cNvSpPr>
            <a:spLocks noChangeArrowheads="1"/>
          </p:cNvSpPr>
          <p:nvPr/>
        </p:nvSpPr>
        <p:spPr bwMode="auto">
          <a:xfrm>
            <a:off x="2113643" y="20029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395598" y="509892"/>
            <a:ext cx="11315700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sz="2900" b="1" dirty="0">
                <a:latin typeface="+mj-ea"/>
                <a:ea typeface="+mj-ea"/>
              </a:rPr>
              <a:t>二</a:t>
            </a:r>
            <a:r>
              <a:rPr lang="zh-CN" altLang="en-US" sz="2900" b="1" dirty="0" smtClean="0">
                <a:latin typeface="+mj-ea"/>
                <a:ea typeface="+mj-ea"/>
              </a:rPr>
              <a:t>、数据库物理设计</a:t>
            </a:r>
            <a:endParaRPr lang="en-US" sz="2900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6723" y="1137431"/>
            <a:ext cx="6247249" cy="572563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交易市场与买卖（续）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349011" y="1131738"/>
            <a:ext cx="6247249" cy="572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48" y="2202496"/>
            <a:ext cx="10201275" cy="3105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54479" y="571317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记录玩家买卖物品的信息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5"/>
          <p:cNvSpPr>
            <a:spLocks noChangeArrowheads="1"/>
          </p:cNvSpPr>
          <p:nvPr/>
        </p:nvSpPr>
        <p:spPr bwMode="auto">
          <a:xfrm>
            <a:off x="2113643" y="20029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395598" y="509892"/>
            <a:ext cx="11315700" cy="621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sz="2900" b="1" dirty="0">
                <a:latin typeface="+mj-ea"/>
                <a:ea typeface="+mj-ea"/>
              </a:rPr>
              <a:t>二</a:t>
            </a:r>
            <a:r>
              <a:rPr lang="zh-CN" altLang="en-US" sz="2900" b="1" dirty="0" smtClean="0">
                <a:latin typeface="+mj-ea"/>
                <a:ea typeface="+mj-ea"/>
              </a:rPr>
              <a:t>、数据库物理设计</a:t>
            </a:r>
            <a:endParaRPr lang="en-US" sz="2900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6723" y="1137431"/>
            <a:ext cx="6247249" cy="572563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背包与出售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349011" y="1131738"/>
            <a:ext cx="6247249" cy="572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88CBC"/>
              </a:buClr>
              <a:buFont typeface="Wingdings" panose="05000000000000000000" pitchFamily="2" charset="2"/>
              <a:buChar char="l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566" lvl="3" indent="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043" y="2328210"/>
            <a:ext cx="5181600" cy="2514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7437" y="5153733"/>
            <a:ext cx="10828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玩家可出售背包中的物品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银币物品直接售卖给商场，增加玩家银币值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金币物品从背包中删除，增加到</a:t>
            </a:r>
            <a:r>
              <a:rPr lang="en-US" altLang="zh-CN" dirty="0" smtClean="0"/>
              <a:t>MALL</a:t>
            </a:r>
            <a:r>
              <a:rPr lang="zh-CN" altLang="en-US" dirty="0" smtClean="0"/>
              <a:t>中，其他玩家可通过金币购买，玩家自己可以购买自己的物品，</a:t>
            </a:r>
            <a:endParaRPr lang="en-US" altLang="zh-CN" dirty="0" smtClean="0"/>
          </a:p>
          <a:p>
            <a:r>
              <a:rPr lang="zh-CN" altLang="en-US" dirty="0" smtClean="0"/>
              <a:t>也可以从已出售宝物列表中取消出售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40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7043</TotalTime>
  <Words>377</Words>
  <Application>Microsoft Office PowerPoint</Application>
  <PresentationFormat>宽屏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黑体</vt:lpstr>
      <vt:lpstr>微软雅黑</vt:lpstr>
      <vt:lpstr>Arial</vt:lpstr>
      <vt:lpstr>Calibri</vt:lpstr>
      <vt:lpstr>Wingdings</vt:lpstr>
      <vt:lpstr>Office 主题</vt:lpstr>
      <vt:lpstr>基于Unity MMORPG 的游戏二次开发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基于出租车GPS数据的交叉路口识别</dc:title>
  <dc:creator>SCOTT</dc:creator>
  <cp:lastModifiedBy>Yu Candice</cp:lastModifiedBy>
  <cp:revision>649</cp:revision>
  <dcterms:created xsi:type="dcterms:W3CDTF">2017-03-19T02:46:31Z</dcterms:created>
  <dcterms:modified xsi:type="dcterms:W3CDTF">2019-01-07T02:19:34Z</dcterms:modified>
</cp:coreProperties>
</file>