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4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2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4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3D57-8EE9-4D24-9B36-1E7B72870EA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EBF5-7663-4EB9-AACA-B01B841EF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7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8515306" y="1050264"/>
            <a:ext cx="1271126" cy="3908881"/>
            <a:chOff x="8515306" y="1050264"/>
            <a:chExt cx="1271126" cy="390888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267" y="4243571"/>
              <a:ext cx="715574" cy="715574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048" y="3534459"/>
              <a:ext cx="592012" cy="592012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306" y="1817263"/>
              <a:ext cx="1202435" cy="120243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900" y="1050264"/>
              <a:ext cx="964308" cy="72323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676" y="2628030"/>
              <a:ext cx="1222756" cy="978205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968352" y="1050264"/>
            <a:ext cx="1271126" cy="3854534"/>
            <a:chOff x="4184376" y="987511"/>
            <a:chExt cx="1271126" cy="385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337" y="4126471"/>
              <a:ext cx="715574" cy="715574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/>
          </p:nvGrpSpPr>
          <p:grpSpPr>
            <a:xfrm>
              <a:off x="4184376" y="987511"/>
              <a:ext cx="1271126" cy="3076207"/>
              <a:chOff x="8515306" y="1050264"/>
              <a:chExt cx="1271126" cy="3076207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048" y="3534459"/>
                <a:ext cx="592012" cy="592012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5306" y="1817263"/>
                <a:ext cx="1202435" cy="1202435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2900" y="1050264"/>
                <a:ext cx="964308" cy="723231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3676" y="2628030"/>
                <a:ext cx="1222756" cy="9782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388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Scott</dc:creator>
  <cp:lastModifiedBy>DU Scott</cp:lastModifiedBy>
  <cp:revision>7</cp:revision>
  <dcterms:created xsi:type="dcterms:W3CDTF">2018-12-16T12:48:33Z</dcterms:created>
  <dcterms:modified xsi:type="dcterms:W3CDTF">2018-12-16T14:29:26Z</dcterms:modified>
</cp:coreProperties>
</file>