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ja8Pnn75hXIURnCentUeQvoM3K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c92fa9a20_12_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5c92fa9a20_12_1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title"/>
          </p:nvPr>
        </p:nvSpPr>
        <p:spPr>
          <a:xfrm>
            <a:off x="609599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609599" y="2160590"/>
            <a:ext cx="63477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609599" y="4800600"/>
            <a:ext cx="63477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/>
          <p:nvPr>
            <p:ph idx="2" type="pic"/>
          </p:nvPr>
        </p:nvSpPr>
        <p:spPr>
          <a:xfrm>
            <a:off x="609599" y="609600"/>
            <a:ext cx="63477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>
            <a:off x="609599" y="5367338"/>
            <a:ext cx="63477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21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609600" y="609600"/>
            <a:ext cx="63477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609600" y="4470400"/>
            <a:ext cx="63477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type="title"/>
          </p:nvPr>
        </p:nvSpPr>
        <p:spPr>
          <a:xfrm>
            <a:off x="774885" y="609600"/>
            <a:ext cx="60723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>
            <a:off x="1101074" y="3632200"/>
            <a:ext cx="5419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2" type="body"/>
          </p:nvPr>
        </p:nvSpPr>
        <p:spPr>
          <a:xfrm>
            <a:off x="609598" y="4470400"/>
            <a:ext cx="63477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23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23"/>
          <p:cNvSpPr txBox="1"/>
          <p:nvPr/>
        </p:nvSpPr>
        <p:spPr>
          <a:xfrm>
            <a:off x="482711" y="790378"/>
            <a:ext cx="457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23"/>
          <p:cNvSpPr txBox="1"/>
          <p:nvPr/>
        </p:nvSpPr>
        <p:spPr>
          <a:xfrm>
            <a:off x="6747699" y="2886556"/>
            <a:ext cx="457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609598" y="1931988"/>
            <a:ext cx="6347700" cy="25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" type="body"/>
          </p:nvPr>
        </p:nvSpPr>
        <p:spPr>
          <a:xfrm>
            <a:off x="609598" y="4527448"/>
            <a:ext cx="63477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>
            <a:off x="774885" y="609600"/>
            <a:ext cx="60723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" type="body"/>
          </p:nvPr>
        </p:nvSpPr>
        <p:spPr>
          <a:xfrm>
            <a:off x="609597" y="4013200"/>
            <a:ext cx="63477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2" type="body"/>
          </p:nvPr>
        </p:nvSpPr>
        <p:spPr>
          <a:xfrm>
            <a:off x="609598" y="4527448"/>
            <a:ext cx="63477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5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25"/>
          <p:cNvSpPr txBox="1"/>
          <p:nvPr/>
        </p:nvSpPr>
        <p:spPr>
          <a:xfrm>
            <a:off x="482711" y="790378"/>
            <a:ext cx="457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25"/>
          <p:cNvSpPr txBox="1"/>
          <p:nvPr/>
        </p:nvSpPr>
        <p:spPr>
          <a:xfrm>
            <a:off x="6747699" y="2886556"/>
            <a:ext cx="457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title"/>
          </p:nvPr>
        </p:nvSpPr>
        <p:spPr>
          <a:xfrm>
            <a:off x="615848" y="609600"/>
            <a:ext cx="63414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1" type="body"/>
          </p:nvPr>
        </p:nvSpPr>
        <p:spPr>
          <a:xfrm>
            <a:off x="609597" y="4013200"/>
            <a:ext cx="63477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2" type="body"/>
          </p:nvPr>
        </p:nvSpPr>
        <p:spPr>
          <a:xfrm>
            <a:off x="609598" y="4527448"/>
            <a:ext cx="63477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26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609599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 rot="5400000">
            <a:off x="1843063" y="927140"/>
            <a:ext cx="3880800" cy="6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 rot="5400000">
            <a:off x="3840924" y="2745900"/>
            <a:ext cx="52515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" type="body"/>
          </p:nvPr>
        </p:nvSpPr>
        <p:spPr>
          <a:xfrm rot="5400000">
            <a:off x="581325" y="637800"/>
            <a:ext cx="5251500" cy="51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1644133"/>
            <a:ext cx="8520600" cy="21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3892600"/>
            <a:ext cx="85206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14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34" name="Google Shape;34;p14"/>
            <p:cNvCxnSpPr/>
            <p:nvPr/>
          </p:nvCxnSpPr>
          <p:spPr>
            <a:xfrm flipH="1" rot="10800000">
              <a:off x="5130830" y="4175701"/>
              <a:ext cx="4022400" cy="26823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" name="Google Shape;35;p14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" name="Google Shape;36;p14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14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14"/>
            <p:cNvSpPr/>
            <p:nvPr/>
          </p:nvSpPr>
          <p:spPr>
            <a:xfrm>
              <a:off x="6637896" y="3920066"/>
              <a:ext cx="2509944" cy="2933700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14"/>
            <p:cNvSpPr/>
            <p:nvPr/>
          </p:nvSpPr>
          <p:spPr>
            <a:xfrm>
              <a:off x="7010429" y="-8467"/>
              <a:ext cx="2139950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0"/>
              </a:srgbClr>
            </a:solidFill>
            <a:ln>
              <a:noFill/>
            </a:ln>
          </p:spPr>
        </p:sp>
        <p:sp>
          <p:nvSpPr>
            <p:cNvPr id="40" name="Google Shape;40;p14"/>
            <p:cNvSpPr/>
            <p:nvPr/>
          </p:nvSpPr>
          <p:spPr>
            <a:xfrm>
              <a:off x="8295776" y="-8467"/>
              <a:ext cx="859028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7EC0DB">
                <a:alpha val="6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8077231" y="-8468"/>
              <a:ext cx="1067005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8060297" y="4893733"/>
              <a:ext cx="1092200" cy="1960880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14"/>
            <p:cNvSpPr/>
            <p:nvPr/>
          </p:nvSpPr>
          <p:spPr>
            <a:xfrm>
              <a:off x="-8466" y="-8468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10"/>
              </a:schemeClr>
            </a:solidFill>
            <a:ln>
              <a:noFill/>
            </a:ln>
          </p:spPr>
        </p:sp>
      </p:grpSp>
      <p:sp>
        <p:nvSpPr>
          <p:cNvPr id="44" name="Google Shape;44;p14"/>
          <p:cNvSpPr txBox="1"/>
          <p:nvPr>
            <p:ph type="ctrTitle"/>
          </p:nvPr>
        </p:nvSpPr>
        <p:spPr>
          <a:xfrm>
            <a:off x="1130595" y="2404534"/>
            <a:ext cx="58266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" type="subTitle"/>
          </p:nvPr>
        </p:nvSpPr>
        <p:spPr>
          <a:xfrm>
            <a:off x="1130595" y="4050834"/>
            <a:ext cx="58266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609598" y="2700868"/>
            <a:ext cx="63477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" type="body"/>
          </p:nvPr>
        </p:nvSpPr>
        <p:spPr>
          <a:xfrm>
            <a:off x="609598" y="4527448"/>
            <a:ext cx="63477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15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609600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" type="body"/>
          </p:nvPr>
        </p:nvSpPr>
        <p:spPr>
          <a:xfrm>
            <a:off x="609600" y="2160589"/>
            <a:ext cx="30882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8" name="Google Shape;58;p16"/>
          <p:cNvSpPr txBox="1"/>
          <p:nvPr>
            <p:ph idx="2" type="body"/>
          </p:nvPr>
        </p:nvSpPr>
        <p:spPr>
          <a:xfrm>
            <a:off x="3869204" y="2160590"/>
            <a:ext cx="30882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9" name="Google Shape;59;p16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609599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609599" y="2160983"/>
            <a:ext cx="3090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17"/>
          <p:cNvSpPr txBox="1"/>
          <p:nvPr>
            <p:ph idx="2" type="body"/>
          </p:nvPr>
        </p:nvSpPr>
        <p:spPr>
          <a:xfrm>
            <a:off x="609599" y="2737246"/>
            <a:ext cx="30906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3" type="body"/>
          </p:nvPr>
        </p:nvSpPr>
        <p:spPr>
          <a:xfrm>
            <a:off x="3866640" y="2160983"/>
            <a:ext cx="3090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17"/>
          <p:cNvSpPr txBox="1"/>
          <p:nvPr>
            <p:ph idx="4" type="body"/>
          </p:nvPr>
        </p:nvSpPr>
        <p:spPr>
          <a:xfrm>
            <a:off x="3866640" y="2737246"/>
            <a:ext cx="30906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609599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609599" y="1498604"/>
            <a:ext cx="27903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3571275" y="514925"/>
            <a:ext cx="3386100" cy="55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2" type="body"/>
          </p:nvPr>
        </p:nvSpPr>
        <p:spPr>
          <a:xfrm>
            <a:off x="609599" y="2777069"/>
            <a:ext cx="2790300" cy="2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/>
        </p:txBody>
      </p:sp>
      <p:sp>
        <p:nvSpPr>
          <p:cNvPr id="84" name="Google Shape;84;p20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1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Google Shape;7;p11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" name="Google Shape;8;p11"/>
            <p:cNvCxnSpPr/>
            <p:nvPr/>
          </p:nvCxnSpPr>
          <p:spPr>
            <a:xfrm flipH="1" rot="10800000">
              <a:off x="5130830" y="4175701"/>
              <a:ext cx="4022400" cy="26823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1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" name="Google Shape;10;p11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1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6637896" y="3920066"/>
              <a:ext cx="2509944" cy="2933700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1"/>
            <p:cNvSpPr/>
            <p:nvPr/>
          </p:nvSpPr>
          <p:spPr>
            <a:xfrm>
              <a:off x="7010429" y="-8467"/>
              <a:ext cx="2139950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0"/>
              </a:srgbClr>
            </a:solidFill>
            <a:ln>
              <a:noFill/>
            </a:ln>
          </p:spPr>
        </p:sp>
        <p:sp>
          <p:nvSpPr>
            <p:cNvPr id="14" name="Google Shape;14;p11"/>
            <p:cNvSpPr/>
            <p:nvPr/>
          </p:nvSpPr>
          <p:spPr>
            <a:xfrm>
              <a:off x="8295776" y="-8467"/>
              <a:ext cx="859028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7EC0DB">
                <a:alpha val="6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1"/>
            <p:cNvSpPr/>
            <p:nvPr/>
          </p:nvSpPr>
          <p:spPr>
            <a:xfrm>
              <a:off x="8077231" y="-8468"/>
              <a:ext cx="1067005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8060297" y="4893733"/>
              <a:ext cx="1092200" cy="1960880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1"/>
          <p:cNvSpPr txBox="1"/>
          <p:nvPr>
            <p:ph type="title"/>
          </p:nvPr>
        </p:nvSpPr>
        <p:spPr>
          <a:xfrm>
            <a:off x="609599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" type="body"/>
          </p:nvPr>
        </p:nvSpPr>
        <p:spPr>
          <a:xfrm>
            <a:off x="609599" y="2160590"/>
            <a:ext cx="63477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title"/>
          </p:nvPr>
        </p:nvSpPr>
        <p:spPr>
          <a:xfrm>
            <a:off x="457200" y="614618"/>
            <a:ext cx="8229600" cy="2123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</a:pPr>
            <a:r>
              <a:rPr b="1" lang="en-US" sz="4400">
                <a:latin typeface="Times New Roman"/>
                <a:ea typeface="Times New Roman"/>
                <a:cs typeface="Times New Roman"/>
                <a:sym typeface="Times New Roman"/>
              </a:rPr>
              <a:t>Running Man</a:t>
            </a:r>
            <a:endParaRPr b="1" sz="4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</a:pPr>
            <a:r>
              <a:rPr b="1" lang="en-US" sz="4400">
                <a:latin typeface="Times New Roman"/>
                <a:ea typeface="Times New Roman"/>
                <a:cs typeface="Times New Roman"/>
                <a:sym typeface="Times New Roman"/>
              </a:rPr>
              <a:t>Run &amp; Track App </a:t>
            </a:r>
            <a:br>
              <a:rPr b="1" lang="en-US" sz="4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400">
                <a:latin typeface="Times New Roman"/>
                <a:ea typeface="Times New Roman"/>
                <a:cs typeface="Times New Roman"/>
                <a:sym typeface="Times New Roman"/>
              </a:rPr>
              <a:t>June 30, 2019</a:t>
            </a:r>
            <a:endParaRPr b="1" sz="4400"/>
          </a:p>
        </p:txBody>
      </p:sp>
      <p:sp>
        <p:nvSpPr>
          <p:cNvPr id="148" name="Google Shape;148;p1"/>
          <p:cNvSpPr txBox="1"/>
          <p:nvPr>
            <p:ph idx="1" type="body"/>
          </p:nvPr>
        </p:nvSpPr>
        <p:spPr>
          <a:xfrm>
            <a:off x="457200" y="2438400"/>
            <a:ext cx="8229600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Team member names: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	Chong Hang Ho (Product Owner)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Rebecca Duong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Karl Flores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Scott Fischer (Scrum Master)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137" y="2823888"/>
            <a:ext cx="2642975" cy="26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Minimum Viable Product</a:t>
            </a:r>
            <a:endParaRPr/>
          </a:p>
        </p:txBody>
      </p:sp>
      <p:sp>
        <p:nvSpPr>
          <p:cNvPr id="205" name="Google Shape;205;p10"/>
          <p:cNvSpPr txBox="1"/>
          <p:nvPr>
            <p:ph idx="1" type="body"/>
          </p:nvPr>
        </p:nvSpPr>
        <p:spPr>
          <a:xfrm>
            <a:off x="199175" y="1219200"/>
            <a:ext cx="7965600" cy="49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A satisfactory product will do the following: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9144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2600"/>
              <a:buFont typeface="Times New Roman"/>
              <a:buAutoNum type="arabicPeriod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Create a profile for a user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AutoNum type="arabicPeriod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Record the user’s run time and distance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AutoNum type="arabicPeriod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Calculate the average speed and the calories burnt per run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AutoNum type="arabicPeriod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See the user’s previous run history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c92fa9a20_12_1"/>
          <p:cNvSpPr txBox="1"/>
          <p:nvPr>
            <p:ph type="title"/>
          </p:nvPr>
        </p:nvSpPr>
        <p:spPr>
          <a:xfrm>
            <a:off x="161800" y="1644125"/>
            <a:ext cx="8122800" cy="21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</a:pPr>
            <a:r>
              <a:rPr lang="en-US">
                <a:solidFill>
                  <a:schemeClr val="accent1"/>
                </a:solidFill>
              </a:rPr>
              <a:t>Thank You!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1" name="Google Shape;211;g5c92fa9a20_12_1"/>
          <p:cNvSpPr txBox="1"/>
          <p:nvPr>
            <p:ph idx="1" type="body"/>
          </p:nvPr>
        </p:nvSpPr>
        <p:spPr>
          <a:xfrm>
            <a:off x="311700" y="3892600"/>
            <a:ext cx="85206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Run &amp; Track App 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49350" y="1252825"/>
            <a:ext cx="7107000" cy="44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315912" lvl="0" marL="3413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–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Many Apps Are Too Complicated and Overbearing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–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They Introduce Too Many Pointless Features for Profit or to Seem Different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–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Create a Minimalistic Running App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Lightweight and Fast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>
            <p:ph type="title"/>
          </p:nvPr>
        </p:nvSpPr>
        <p:spPr>
          <a:xfrm>
            <a:off x="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Run &amp; Track App</a:t>
            </a:r>
            <a:endParaRPr/>
          </a:p>
        </p:txBody>
      </p:sp>
      <p:sp>
        <p:nvSpPr>
          <p:cNvPr id="161" name="Google Shape;161;p3"/>
          <p:cNvSpPr txBox="1"/>
          <p:nvPr>
            <p:ph idx="1" type="body"/>
          </p:nvPr>
        </p:nvSpPr>
        <p:spPr>
          <a:xfrm>
            <a:off x="0" y="1232200"/>
            <a:ext cx="7281300" cy="52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341312" lvl="0" marL="3413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High-level goals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962" lvl="1" marL="741362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600"/>
              <a:buChar char="–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Be able to interact with, such as structured layout objects and UI controls that allow you to build the graphical user interface for the app.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962" lvl="1" marL="741362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600"/>
              <a:buChar char="–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Be able to create a user Profile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962" lvl="1" marL="741362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600"/>
              <a:buChar char="–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Be able to track Time, Distance, and Average Speed on run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962" lvl="1" marL="741362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600"/>
              <a:buChar char="–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Be able to track Calories Burnt per run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962" lvl="1" marL="741362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600"/>
              <a:buChar char="–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Be able to visualize the Running Route on a Map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962" lvl="1" marL="741362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600"/>
              <a:buChar char="–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Store/Save previous runs, and be able to view in History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>
            <p:ph type="title"/>
          </p:nvPr>
        </p:nvSpPr>
        <p:spPr>
          <a:xfrm>
            <a:off x="533400" y="2009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Sprint 1</a:t>
            </a:r>
            <a:endParaRPr/>
          </a:p>
        </p:txBody>
      </p:sp>
      <p:sp>
        <p:nvSpPr>
          <p:cNvPr id="167" name="Google Shape;167;p4"/>
          <p:cNvSpPr txBox="1"/>
          <p:nvPr>
            <p:ph idx="1" type="body"/>
          </p:nvPr>
        </p:nvSpPr>
        <p:spPr>
          <a:xfrm>
            <a:off x="0" y="789700"/>
            <a:ext cx="75798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562" lvl="1" marL="7413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–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User Story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2412" lvl="2" marL="11414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As a user, I want an interface that I can easily interact with.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2412" lvl="2" marL="11414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As a user, I want a custom profile so my calories calculated is accurate.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2412" lvl="2" marL="11414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As a runner, I want to keep track of how much time I spent per run.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6062" lvl="1" marL="7413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Spikes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2412" lvl="2" marL="114141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Create a database for a run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2412" lvl="2" marL="114141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Learn how to setup a GPS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6062" lvl="1" marL="7413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Infrastructure tasks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2412" lvl="2" marL="114141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Setting up environment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2412" lvl="2" marL="114141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Setting up a plan and a sketch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/>
          <p:nvPr>
            <p:ph type="title"/>
          </p:nvPr>
        </p:nvSpPr>
        <p:spPr>
          <a:xfrm>
            <a:off x="6096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Sprint 2</a:t>
            </a:r>
            <a:endParaRPr/>
          </a:p>
        </p:txBody>
      </p:sp>
      <p:sp>
        <p:nvSpPr>
          <p:cNvPr id="173" name="Google Shape;173;p5"/>
          <p:cNvSpPr txBox="1"/>
          <p:nvPr>
            <p:ph idx="1" type="body"/>
          </p:nvPr>
        </p:nvSpPr>
        <p:spPr>
          <a:xfrm>
            <a:off x="0" y="1295400"/>
            <a:ext cx="75675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309562" lvl="1" marL="7413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–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User Story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2412" lvl="2" marL="11414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As a runner, I want to keep track of how many kilometers I ran per run.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2412" lvl="2" marL="11414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As a runner, I want to track the average speed and calories burned per run.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2412" lvl="2" marL="11414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As a runner, I want to be able to see my history so I can see if I am improving.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6062" lvl="1" marL="7413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Font typeface="Times New Roman"/>
              <a:buChar char="–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Spikes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2412" lvl="2" marL="114141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Use Google Maps API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6062" lvl="1" marL="7413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Font typeface="Times New Roman"/>
              <a:buChar char="–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Infrastructure tasks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2412" lvl="2" marL="114141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Set up database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2412" lvl="2" marL="114141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Set up GPS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>
            <p:ph type="title"/>
          </p:nvPr>
        </p:nvSpPr>
        <p:spPr>
          <a:xfrm>
            <a:off x="489857" y="6029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Sprint 3</a:t>
            </a:r>
            <a:endParaRPr/>
          </a:p>
        </p:txBody>
      </p:sp>
      <p:sp>
        <p:nvSpPr>
          <p:cNvPr id="179" name="Google Shape;179;p6"/>
          <p:cNvSpPr txBox="1"/>
          <p:nvPr>
            <p:ph idx="1" type="body"/>
          </p:nvPr>
        </p:nvSpPr>
        <p:spPr>
          <a:xfrm>
            <a:off x="0" y="1219200"/>
            <a:ext cx="7455300" cy="49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309562" lvl="1" marL="7413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–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User Story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686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As a runner, I want to know where I am running so     I can keep track of the location.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2412" lvl="2" marL="11414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As a runner, I want a record of my running route.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2412" lvl="2" marL="11414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As a tester, I need access to the internal database state so that I can determine if the product works properly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6062" lvl="1" marL="7413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Font typeface="Times New Roman"/>
              <a:buChar char="–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Spikes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Automate Testing using Android Espresso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Improve UI and Setup UI for Graphs/Visualization of Data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6062" lvl="1" marL="7413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Font typeface="Times New Roman"/>
              <a:buChar char="–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Infrastructure tasks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2412" lvl="2" marL="114141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Using Google Maps API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/>
          <p:nvPr/>
        </p:nvSpPr>
        <p:spPr>
          <a:xfrm>
            <a:off x="0" y="0"/>
            <a:ext cx="9645900" cy="685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"/>
          <p:cNvSpPr txBox="1"/>
          <p:nvPr>
            <p:ph type="title"/>
          </p:nvPr>
        </p:nvSpPr>
        <p:spPr>
          <a:xfrm>
            <a:off x="5334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/>
          </a:p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[Describe,  preferably with a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diagram,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the overall structure/major components of your planned product.]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87" name="Google Shape;18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484" y="1096150"/>
            <a:ext cx="9356940" cy="483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/>
          <p:nvPr>
            <p:ph type="title"/>
          </p:nvPr>
        </p:nvSpPr>
        <p:spPr>
          <a:xfrm>
            <a:off x="609600" y="10383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Challenges/Risks</a:t>
            </a:r>
            <a:endParaRPr/>
          </a:p>
        </p:txBody>
      </p:sp>
      <p:sp>
        <p:nvSpPr>
          <p:cNvPr id="193" name="Google Shape;193;p8"/>
          <p:cNvSpPr txBox="1"/>
          <p:nvPr>
            <p:ph idx="1" type="body"/>
          </p:nvPr>
        </p:nvSpPr>
        <p:spPr>
          <a:xfrm>
            <a:off x="161800" y="1371600"/>
            <a:ext cx="7530000" cy="4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Unfamiliar with Android Studio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Unfamiliar with databases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Unfamiliar with Google API/GPS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Testing full functionality using an actual Phone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Technologies</a:t>
            </a:r>
            <a:endParaRPr/>
          </a:p>
        </p:txBody>
      </p:sp>
      <p:sp>
        <p:nvSpPr>
          <p:cNvPr id="199" name="Google Shape;199;p9"/>
          <p:cNvSpPr txBox="1"/>
          <p:nvPr>
            <p:ph idx="1" type="body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Programming language - Java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Development Environment - Android Studio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–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GPS Emulator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–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Android Espresso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Google Maps API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2008-09-30T23:31:36Z</dcterms:created>
  <dc:creator>drecept</dc:creator>
</cp:coreProperties>
</file>