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m/Source/RAMP/FMDModel/book%20cop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SEIR Plot from contact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499865809668074E-2"/>
          <c:y val="0.10763893212079258"/>
          <c:w val="0.89207951626988002"/>
          <c:h val="0.783137565439268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'book copy'!$B$1</c:f>
              <c:strCache>
                <c:ptCount val="1"/>
                <c:pt idx="0">
                  <c:v>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'book copy'!$A$2:$A$91</c:f>
              <c:numCache>
                <c:formatCode>General</c:formatCode>
                <c:ptCount val="9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</c:numCache>
            </c:numRef>
          </c:xVal>
          <c:yVal>
            <c:numRef>
              <c:f>'book copy'!$B$2:$B$91</c:f>
              <c:numCache>
                <c:formatCode>General</c:formatCode>
                <c:ptCount val="90"/>
                <c:pt idx="0">
                  <c:v>9000</c:v>
                </c:pt>
                <c:pt idx="1">
                  <c:v>8562</c:v>
                </c:pt>
                <c:pt idx="2">
                  <c:v>8241</c:v>
                </c:pt>
                <c:pt idx="3">
                  <c:v>7978</c:v>
                </c:pt>
                <c:pt idx="4">
                  <c:v>7673</c:v>
                </c:pt>
                <c:pt idx="5">
                  <c:v>7441</c:v>
                </c:pt>
                <c:pt idx="6">
                  <c:v>7159</c:v>
                </c:pt>
                <c:pt idx="7">
                  <c:v>6921</c:v>
                </c:pt>
                <c:pt idx="8">
                  <c:v>6726</c:v>
                </c:pt>
                <c:pt idx="9">
                  <c:v>6513</c:v>
                </c:pt>
                <c:pt idx="10">
                  <c:v>6316</c:v>
                </c:pt>
                <c:pt idx="11">
                  <c:v>6106</c:v>
                </c:pt>
                <c:pt idx="12">
                  <c:v>5949</c:v>
                </c:pt>
                <c:pt idx="13">
                  <c:v>5792</c:v>
                </c:pt>
                <c:pt idx="14">
                  <c:v>5624</c:v>
                </c:pt>
                <c:pt idx="15">
                  <c:v>5457</c:v>
                </c:pt>
                <c:pt idx="16">
                  <c:v>5322</c:v>
                </c:pt>
                <c:pt idx="17">
                  <c:v>5185</c:v>
                </c:pt>
                <c:pt idx="18">
                  <c:v>5060</c:v>
                </c:pt>
                <c:pt idx="19">
                  <c:v>4958</c:v>
                </c:pt>
                <c:pt idx="20">
                  <c:v>4830</c:v>
                </c:pt>
                <c:pt idx="21">
                  <c:v>4752</c:v>
                </c:pt>
                <c:pt idx="22">
                  <c:v>4654</c:v>
                </c:pt>
                <c:pt idx="23">
                  <c:v>4563</c:v>
                </c:pt>
                <c:pt idx="24">
                  <c:v>4459</c:v>
                </c:pt>
                <c:pt idx="25">
                  <c:v>4384</c:v>
                </c:pt>
                <c:pt idx="26">
                  <c:v>4314</c:v>
                </c:pt>
                <c:pt idx="27">
                  <c:v>4250</c:v>
                </c:pt>
                <c:pt idx="28">
                  <c:v>4181</c:v>
                </c:pt>
                <c:pt idx="29">
                  <c:v>4111</c:v>
                </c:pt>
                <c:pt idx="30">
                  <c:v>4034</c:v>
                </c:pt>
                <c:pt idx="31">
                  <c:v>3982</c:v>
                </c:pt>
                <c:pt idx="32">
                  <c:v>3939</c:v>
                </c:pt>
                <c:pt idx="33">
                  <c:v>3882</c:v>
                </c:pt>
                <c:pt idx="34">
                  <c:v>3831</c:v>
                </c:pt>
                <c:pt idx="35">
                  <c:v>3773</c:v>
                </c:pt>
                <c:pt idx="36">
                  <c:v>3743</c:v>
                </c:pt>
                <c:pt idx="37">
                  <c:v>3704</c:v>
                </c:pt>
                <c:pt idx="38">
                  <c:v>3662</c:v>
                </c:pt>
                <c:pt idx="39">
                  <c:v>3621</c:v>
                </c:pt>
                <c:pt idx="40">
                  <c:v>3578</c:v>
                </c:pt>
                <c:pt idx="41">
                  <c:v>3546</c:v>
                </c:pt>
                <c:pt idx="42">
                  <c:v>3511</c:v>
                </c:pt>
                <c:pt idx="43">
                  <c:v>3478</c:v>
                </c:pt>
                <c:pt idx="44">
                  <c:v>3447</c:v>
                </c:pt>
                <c:pt idx="45">
                  <c:v>3427</c:v>
                </c:pt>
                <c:pt idx="46">
                  <c:v>3407</c:v>
                </c:pt>
                <c:pt idx="47">
                  <c:v>3380</c:v>
                </c:pt>
                <c:pt idx="48">
                  <c:v>3356</c:v>
                </c:pt>
                <c:pt idx="49">
                  <c:v>3339</c:v>
                </c:pt>
                <c:pt idx="50">
                  <c:v>3319</c:v>
                </c:pt>
                <c:pt idx="51">
                  <c:v>3300</c:v>
                </c:pt>
                <c:pt idx="52">
                  <c:v>3281</c:v>
                </c:pt>
                <c:pt idx="53">
                  <c:v>3257</c:v>
                </c:pt>
                <c:pt idx="54">
                  <c:v>3240</c:v>
                </c:pt>
                <c:pt idx="55">
                  <c:v>3228</c:v>
                </c:pt>
                <c:pt idx="56">
                  <c:v>3212</c:v>
                </c:pt>
                <c:pt idx="57">
                  <c:v>3200</c:v>
                </c:pt>
                <c:pt idx="58">
                  <c:v>3191</c:v>
                </c:pt>
                <c:pt idx="59">
                  <c:v>3183</c:v>
                </c:pt>
                <c:pt idx="60">
                  <c:v>3173</c:v>
                </c:pt>
                <c:pt idx="61">
                  <c:v>3166</c:v>
                </c:pt>
                <c:pt idx="62">
                  <c:v>3157</c:v>
                </c:pt>
                <c:pt idx="63">
                  <c:v>3149</c:v>
                </c:pt>
                <c:pt idx="64">
                  <c:v>3140</c:v>
                </c:pt>
                <c:pt idx="65">
                  <c:v>3132</c:v>
                </c:pt>
                <c:pt idx="66">
                  <c:v>3125</c:v>
                </c:pt>
                <c:pt idx="67">
                  <c:v>3121</c:v>
                </c:pt>
                <c:pt idx="68">
                  <c:v>3114</c:v>
                </c:pt>
                <c:pt idx="69">
                  <c:v>3106</c:v>
                </c:pt>
                <c:pt idx="70">
                  <c:v>3101</c:v>
                </c:pt>
                <c:pt idx="71">
                  <c:v>3097</c:v>
                </c:pt>
                <c:pt idx="72">
                  <c:v>3090</c:v>
                </c:pt>
                <c:pt idx="73">
                  <c:v>3087</c:v>
                </c:pt>
                <c:pt idx="74">
                  <c:v>3083</c:v>
                </c:pt>
                <c:pt idx="75">
                  <c:v>3073</c:v>
                </c:pt>
                <c:pt idx="76">
                  <c:v>3069</c:v>
                </c:pt>
                <c:pt idx="77">
                  <c:v>3068</c:v>
                </c:pt>
                <c:pt idx="78">
                  <c:v>3063</c:v>
                </c:pt>
                <c:pt idx="79">
                  <c:v>3060</c:v>
                </c:pt>
                <c:pt idx="80">
                  <c:v>3056</c:v>
                </c:pt>
                <c:pt idx="81">
                  <c:v>3053</c:v>
                </c:pt>
                <c:pt idx="82">
                  <c:v>3051</c:v>
                </c:pt>
                <c:pt idx="83">
                  <c:v>3047</c:v>
                </c:pt>
                <c:pt idx="84">
                  <c:v>3042</c:v>
                </c:pt>
                <c:pt idx="85">
                  <c:v>3038</c:v>
                </c:pt>
                <c:pt idx="86">
                  <c:v>3037</c:v>
                </c:pt>
                <c:pt idx="87">
                  <c:v>3034</c:v>
                </c:pt>
                <c:pt idx="88">
                  <c:v>3033</c:v>
                </c:pt>
                <c:pt idx="89">
                  <c:v>3030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BC-5140-9D76-4E9F1B33C00B}"/>
            </c:ext>
          </c:extLst>
        </c:ser>
        <c:ser>
          <c:idx val="1"/>
          <c:order val="1"/>
          <c:tx>
            <c:strRef>
              <c:f>'book copy'!$C$1</c:f>
              <c:strCache>
                <c:ptCount val="1"/>
                <c:pt idx="0">
                  <c:v>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'book copy'!$A$2:$A$91</c:f>
              <c:numCache>
                <c:formatCode>General</c:formatCode>
                <c:ptCount val="9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</c:numCache>
            </c:numRef>
          </c:xVal>
          <c:yVal>
            <c:numRef>
              <c:f>'book copy'!$C$2:$C$91</c:f>
              <c:numCache>
                <c:formatCode>General</c:formatCode>
                <c:ptCount val="90"/>
                <c:pt idx="0">
                  <c:v>0</c:v>
                </c:pt>
                <c:pt idx="1">
                  <c:v>438</c:v>
                </c:pt>
                <c:pt idx="2">
                  <c:v>759</c:v>
                </c:pt>
                <c:pt idx="3">
                  <c:v>584</c:v>
                </c:pt>
                <c:pt idx="4">
                  <c:v>568</c:v>
                </c:pt>
                <c:pt idx="5">
                  <c:v>537</c:v>
                </c:pt>
                <c:pt idx="6">
                  <c:v>514</c:v>
                </c:pt>
                <c:pt idx="7">
                  <c:v>520</c:v>
                </c:pt>
                <c:pt idx="8">
                  <c:v>433</c:v>
                </c:pt>
                <c:pt idx="9">
                  <c:v>408</c:v>
                </c:pt>
                <c:pt idx="10">
                  <c:v>410</c:v>
                </c:pt>
                <c:pt idx="11">
                  <c:v>407</c:v>
                </c:pt>
                <c:pt idx="12">
                  <c:v>367</c:v>
                </c:pt>
                <c:pt idx="13">
                  <c:v>314</c:v>
                </c:pt>
                <c:pt idx="14">
                  <c:v>325</c:v>
                </c:pt>
                <c:pt idx="15">
                  <c:v>335</c:v>
                </c:pt>
                <c:pt idx="16">
                  <c:v>302</c:v>
                </c:pt>
                <c:pt idx="17">
                  <c:v>272</c:v>
                </c:pt>
                <c:pt idx="18">
                  <c:v>262</c:v>
                </c:pt>
                <c:pt idx="19">
                  <c:v>227</c:v>
                </c:pt>
                <c:pt idx="20">
                  <c:v>230</c:v>
                </c:pt>
                <c:pt idx="21">
                  <c:v>206</c:v>
                </c:pt>
                <c:pt idx="22">
                  <c:v>176</c:v>
                </c:pt>
                <c:pt idx="23">
                  <c:v>189</c:v>
                </c:pt>
                <c:pt idx="24">
                  <c:v>195</c:v>
                </c:pt>
                <c:pt idx="25">
                  <c:v>179</c:v>
                </c:pt>
                <c:pt idx="26">
                  <c:v>145</c:v>
                </c:pt>
                <c:pt idx="27">
                  <c:v>134</c:v>
                </c:pt>
                <c:pt idx="28">
                  <c:v>133</c:v>
                </c:pt>
                <c:pt idx="29">
                  <c:v>139</c:v>
                </c:pt>
                <c:pt idx="30">
                  <c:v>147</c:v>
                </c:pt>
                <c:pt idx="31">
                  <c:v>129</c:v>
                </c:pt>
                <c:pt idx="32">
                  <c:v>95</c:v>
                </c:pt>
                <c:pt idx="33">
                  <c:v>100</c:v>
                </c:pt>
                <c:pt idx="34">
                  <c:v>108</c:v>
                </c:pt>
                <c:pt idx="35">
                  <c:v>109</c:v>
                </c:pt>
                <c:pt idx="36">
                  <c:v>88</c:v>
                </c:pt>
                <c:pt idx="37">
                  <c:v>69</c:v>
                </c:pt>
                <c:pt idx="38">
                  <c:v>81</c:v>
                </c:pt>
                <c:pt idx="39">
                  <c:v>83</c:v>
                </c:pt>
                <c:pt idx="40">
                  <c:v>84</c:v>
                </c:pt>
                <c:pt idx="41">
                  <c:v>75</c:v>
                </c:pt>
                <c:pt idx="42">
                  <c:v>67</c:v>
                </c:pt>
                <c:pt idx="43">
                  <c:v>68</c:v>
                </c:pt>
                <c:pt idx="44">
                  <c:v>64</c:v>
                </c:pt>
                <c:pt idx="45">
                  <c:v>51</c:v>
                </c:pt>
                <c:pt idx="46">
                  <c:v>40</c:v>
                </c:pt>
                <c:pt idx="47">
                  <c:v>47</c:v>
                </c:pt>
                <c:pt idx="48">
                  <c:v>51</c:v>
                </c:pt>
                <c:pt idx="49">
                  <c:v>41</c:v>
                </c:pt>
                <c:pt idx="50">
                  <c:v>37</c:v>
                </c:pt>
                <c:pt idx="51">
                  <c:v>39</c:v>
                </c:pt>
                <c:pt idx="52">
                  <c:v>38</c:v>
                </c:pt>
                <c:pt idx="53">
                  <c:v>43</c:v>
                </c:pt>
                <c:pt idx="54">
                  <c:v>41</c:v>
                </c:pt>
                <c:pt idx="55">
                  <c:v>29</c:v>
                </c:pt>
                <c:pt idx="56">
                  <c:v>28</c:v>
                </c:pt>
                <c:pt idx="57">
                  <c:v>28</c:v>
                </c:pt>
                <c:pt idx="58">
                  <c:v>21</c:v>
                </c:pt>
                <c:pt idx="59">
                  <c:v>17</c:v>
                </c:pt>
                <c:pt idx="60">
                  <c:v>18</c:v>
                </c:pt>
                <c:pt idx="61">
                  <c:v>17</c:v>
                </c:pt>
                <c:pt idx="62">
                  <c:v>16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15</c:v>
                </c:pt>
                <c:pt idx="67">
                  <c:v>11</c:v>
                </c:pt>
                <c:pt idx="68">
                  <c:v>11</c:v>
                </c:pt>
                <c:pt idx="69">
                  <c:v>15</c:v>
                </c:pt>
                <c:pt idx="70">
                  <c:v>13</c:v>
                </c:pt>
                <c:pt idx="71">
                  <c:v>9</c:v>
                </c:pt>
                <c:pt idx="72">
                  <c:v>11</c:v>
                </c:pt>
                <c:pt idx="73">
                  <c:v>10</c:v>
                </c:pt>
                <c:pt idx="74">
                  <c:v>7</c:v>
                </c:pt>
                <c:pt idx="75">
                  <c:v>14</c:v>
                </c:pt>
                <c:pt idx="76">
                  <c:v>14</c:v>
                </c:pt>
                <c:pt idx="77">
                  <c:v>5</c:v>
                </c:pt>
                <c:pt idx="78">
                  <c:v>6</c:v>
                </c:pt>
                <c:pt idx="79">
                  <c:v>8</c:v>
                </c:pt>
                <c:pt idx="80">
                  <c:v>7</c:v>
                </c:pt>
                <c:pt idx="81">
                  <c:v>7</c:v>
                </c:pt>
                <c:pt idx="82">
                  <c:v>5</c:v>
                </c:pt>
                <c:pt idx="83">
                  <c:v>6</c:v>
                </c:pt>
                <c:pt idx="84">
                  <c:v>9</c:v>
                </c:pt>
                <c:pt idx="85">
                  <c:v>9</c:v>
                </c:pt>
                <c:pt idx="86">
                  <c:v>5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BC-5140-9D76-4E9F1B33C00B}"/>
            </c:ext>
          </c:extLst>
        </c:ser>
        <c:ser>
          <c:idx val="2"/>
          <c:order val="2"/>
          <c:tx>
            <c:strRef>
              <c:f>'book copy'!$D$1</c:f>
              <c:strCache>
                <c:ptCount val="1"/>
                <c:pt idx="0">
                  <c:v>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'book copy'!$A$2:$A$91</c:f>
              <c:numCache>
                <c:formatCode>General</c:formatCode>
                <c:ptCount val="9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</c:numCache>
            </c:numRef>
          </c:xVal>
          <c:yVal>
            <c:numRef>
              <c:f>'book copy'!$D$2:$D$91</c:f>
              <c:numCache>
                <c:formatCode>General</c:formatCode>
                <c:ptCount val="90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1438</c:v>
                </c:pt>
                <c:pt idx="4">
                  <c:v>1759</c:v>
                </c:pt>
                <c:pt idx="5">
                  <c:v>2022</c:v>
                </c:pt>
                <c:pt idx="6">
                  <c:v>2327</c:v>
                </c:pt>
                <c:pt idx="7">
                  <c:v>1559</c:v>
                </c:pt>
                <c:pt idx="8">
                  <c:v>1841</c:v>
                </c:pt>
                <c:pt idx="9">
                  <c:v>2079</c:v>
                </c:pt>
                <c:pt idx="10">
                  <c:v>1836</c:v>
                </c:pt>
                <c:pt idx="11">
                  <c:v>1728</c:v>
                </c:pt>
                <c:pt idx="12">
                  <c:v>1662</c:v>
                </c:pt>
                <c:pt idx="13">
                  <c:v>1567</c:v>
                </c:pt>
                <c:pt idx="14">
                  <c:v>1492</c:v>
                </c:pt>
                <c:pt idx="15">
                  <c:v>1367</c:v>
                </c:pt>
                <c:pt idx="16">
                  <c:v>1297</c:v>
                </c:pt>
                <c:pt idx="17">
                  <c:v>1269</c:v>
                </c:pt>
                <c:pt idx="18">
                  <c:v>1191</c:v>
                </c:pt>
                <c:pt idx="19">
                  <c:v>1131</c:v>
                </c:pt>
                <c:pt idx="20">
                  <c:v>1046</c:v>
                </c:pt>
                <c:pt idx="21">
                  <c:v>991</c:v>
                </c:pt>
                <c:pt idx="22">
                  <c:v>962</c:v>
                </c:pt>
                <c:pt idx="23">
                  <c:v>872</c:v>
                </c:pt>
                <c:pt idx="24">
                  <c:v>803</c:v>
                </c:pt>
                <c:pt idx="25">
                  <c:v>759</c:v>
                </c:pt>
                <c:pt idx="26">
                  <c:v>726</c:v>
                </c:pt>
                <c:pt idx="27">
                  <c:v>676</c:v>
                </c:pt>
                <c:pt idx="28">
                  <c:v>644</c:v>
                </c:pt>
                <c:pt idx="29">
                  <c:v>580</c:v>
                </c:pt>
                <c:pt idx="30">
                  <c:v>571</c:v>
                </c:pt>
                <c:pt idx="31">
                  <c:v>543</c:v>
                </c:pt>
                <c:pt idx="32">
                  <c:v>529</c:v>
                </c:pt>
                <c:pt idx="33">
                  <c:v>477</c:v>
                </c:pt>
                <c:pt idx="34">
                  <c:v>445</c:v>
                </c:pt>
                <c:pt idx="35">
                  <c:v>432</c:v>
                </c:pt>
                <c:pt idx="36">
                  <c:v>419</c:v>
                </c:pt>
                <c:pt idx="37">
                  <c:v>408</c:v>
                </c:pt>
                <c:pt idx="38">
                  <c:v>368</c:v>
                </c:pt>
                <c:pt idx="39">
                  <c:v>330</c:v>
                </c:pt>
                <c:pt idx="40">
                  <c:v>320</c:v>
                </c:pt>
                <c:pt idx="41">
                  <c:v>318</c:v>
                </c:pt>
                <c:pt idx="42">
                  <c:v>304</c:v>
                </c:pt>
                <c:pt idx="43">
                  <c:v>285</c:v>
                </c:pt>
                <c:pt idx="44">
                  <c:v>262</c:v>
                </c:pt>
                <c:pt idx="45">
                  <c:v>265</c:v>
                </c:pt>
                <c:pt idx="46">
                  <c:v>257</c:v>
                </c:pt>
                <c:pt idx="47">
                  <c:v>235</c:v>
                </c:pt>
                <c:pt idx="48">
                  <c:v>214</c:v>
                </c:pt>
                <c:pt idx="49">
                  <c:v>198</c:v>
                </c:pt>
                <c:pt idx="50">
                  <c:v>190</c:v>
                </c:pt>
                <c:pt idx="51">
                  <c:v>172</c:v>
                </c:pt>
                <c:pt idx="52">
                  <c:v>159</c:v>
                </c:pt>
                <c:pt idx="53">
                  <c:v>147</c:v>
                </c:pt>
                <c:pt idx="54">
                  <c:v>146</c:v>
                </c:pt>
                <c:pt idx="55">
                  <c:v>150</c:v>
                </c:pt>
                <c:pt idx="56">
                  <c:v>140</c:v>
                </c:pt>
                <c:pt idx="57">
                  <c:v>128</c:v>
                </c:pt>
                <c:pt idx="58">
                  <c:v>127</c:v>
                </c:pt>
                <c:pt idx="59">
                  <c:v>119</c:v>
                </c:pt>
                <c:pt idx="60">
                  <c:v>109</c:v>
                </c:pt>
                <c:pt idx="61">
                  <c:v>98</c:v>
                </c:pt>
                <c:pt idx="62">
                  <c:v>84</c:v>
                </c:pt>
                <c:pt idx="63">
                  <c:v>74</c:v>
                </c:pt>
                <c:pt idx="64">
                  <c:v>71</c:v>
                </c:pt>
                <c:pt idx="65">
                  <c:v>63</c:v>
                </c:pt>
                <c:pt idx="66">
                  <c:v>60</c:v>
                </c:pt>
                <c:pt idx="67">
                  <c:v>59</c:v>
                </c:pt>
                <c:pt idx="68">
                  <c:v>58</c:v>
                </c:pt>
                <c:pt idx="69">
                  <c:v>52</c:v>
                </c:pt>
                <c:pt idx="70">
                  <c:v>52</c:v>
                </c:pt>
                <c:pt idx="71">
                  <c:v>51</c:v>
                </c:pt>
                <c:pt idx="72">
                  <c:v>48</c:v>
                </c:pt>
                <c:pt idx="73">
                  <c:v>43</c:v>
                </c:pt>
                <c:pt idx="74">
                  <c:v>42</c:v>
                </c:pt>
                <c:pt idx="75">
                  <c:v>38</c:v>
                </c:pt>
                <c:pt idx="76">
                  <c:v>38</c:v>
                </c:pt>
                <c:pt idx="77">
                  <c:v>41</c:v>
                </c:pt>
                <c:pt idx="78">
                  <c:v>37</c:v>
                </c:pt>
                <c:pt idx="79">
                  <c:v>33</c:v>
                </c:pt>
                <c:pt idx="80">
                  <c:v>34</c:v>
                </c:pt>
                <c:pt idx="81">
                  <c:v>30</c:v>
                </c:pt>
                <c:pt idx="82">
                  <c:v>31</c:v>
                </c:pt>
                <c:pt idx="83">
                  <c:v>30</c:v>
                </c:pt>
                <c:pt idx="84">
                  <c:v>22</c:v>
                </c:pt>
                <c:pt idx="85">
                  <c:v>22</c:v>
                </c:pt>
                <c:pt idx="86">
                  <c:v>26</c:v>
                </c:pt>
                <c:pt idx="87">
                  <c:v>25</c:v>
                </c:pt>
                <c:pt idx="88">
                  <c:v>23</c:v>
                </c:pt>
                <c:pt idx="89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BC-5140-9D76-4E9F1B33C00B}"/>
            </c:ext>
          </c:extLst>
        </c:ser>
        <c:ser>
          <c:idx val="3"/>
          <c:order val="3"/>
          <c:tx>
            <c:strRef>
              <c:f>'book copy'!$E$1</c:f>
              <c:strCache>
                <c:ptCount val="1"/>
                <c:pt idx="0">
                  <c:v>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'book copy'!$A$2:$A$91</c:f>
              <c:numCache>
                <c:formatCode>General</c:formatCode>
                <c:ptCount val="9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</c:numCache>
            </c:numRef>
          </c:xVal>
          <c:yVal>
            <c:numRef>
              <c:f>'book copy'!$E$2:$E$91</c:f>
              <c:numCache>
                <c:formatCode>General</c:formatCode>
                <c:ptCount val="9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1438</c:v>
                </c:pt>
                <c:pt idx="11">
                  <c:v>1759</c:v>
                </c:pt>
                <c:pt idx="12">
                  <c:v>2022</c:v>
                </c:pt>
                <c:pt idx="13">
                  <c:v>2327</c:v>
                </c:pt>
                <c:pt idx="14">
                  <c:v>2559</c:v>
                </c:pt>
                <c:pt idx="15">
                  <c:v>2841</c:v>
                </c:pt>
                <c:pt idx="16">
                  <c:v>3079</c:v>
                </c:pt>
                <c:pt idx="17">
                  <c:v>3274</c:v>
                </c:pt>
                <c:pt idx="18">
                  <c:v>3487</c:v>
                </c:pt>
                <c:pt idx="19">
                  <c:v>3684</c:v>
                </c:pt>
                <c:pt idx="20">
                  <c:v>3894</c:v>
                </c:pt>
                <c:pt idx="21">
                  <c:v>4051</c:v>
                </c:pt>
                <c:pt idx="22">
                  <c:v>4208</c:v>
                </c:pt>
                <c:pt idx="23">
                  <c:v>4376</c:v>
                </c:pt>
                <c:pt idx="24">
                  <c:v>4543</c:v>
                </c:pt>
                <c:pt idx="25">
                  <c:v>4678</c:v>
                </c:pt>
                <c:pt idx="26">
                  <c:v>4815</c:v>
                </c:pt>
                <c:pt idx="27">
                  <c:v>4940</c:v>
                </c:pt>
                <c:pt idx="28">
                  <c:v>5042</c:v>
                </c:pt>
                <c:pt idx="29">
                  <c:v>5170</c:v>
                </c:pt>
                <c:pt idx="30">
                  <c:v>5248</c:v>
                </c:pt>
                <c:pt idx="31">
                  <c:v>5346</c:v>
                </c:pt>
                <c:pt idx="32">
                  <c:v>5437</c:v>
                </c:pt>
                <c:pt idx="33">
                  <c:v>5541</c:v>
                </c:pt>
                <c:pt idx="34">
                  <c:v>5616</c:v>
                </c:pt>
                <c:pt idx="35">
                  <c:v>5686</c:v>
                </c:pt>
                <c:pt idx="36">
                  <c:v>5750</c:v>
                </c:pt>
                <c:pt idx="37">
                  <c:v>5819</c:v>
                </c:pt>
                <c:pt idx="38">
                  <c:v>5889</c:v>
                </c:pt>
                <c:pt idx="39">
                  <c:v>5966</c:v>
                </c:pt>
                <c:pt idx="40">
                  <c:v>6018</c:v>
                </c:pt>
                <c:pt idx="41">
                  <c:v>6061</c:v>
                </c:pt>
                <c:pt idx="42">
                  <c:v>6118</c:v>
                </c:pt>
                <c:pt idx="43">
                  <c:v>6169</c:v>
                </c:pt>
                <c:pt idx="44">
                  <c:v>6227</c:v>
                </c:pt>
                <c:pt idx="45">
                  <c:v>6257</c:v>
                </c:pt>
                <c:pt idx="46">
                  <c:v>6296</c:v>
                </c:pt>
                <c:pt idx="47">
                  <c:v>6338</c:v>
                </c:pt>
                <c:pt idx="48">
                  <c:v>6379</c:v>
                </c:pt>
                <c:pt idx="49">
                  <c:v>6422</c:v>
                </c:pt>
                <c:pt idx="50">
                  <c:v>6454</c:v>
                </c:pt>
                <c:pt idx="51">
                  <c:v>6489</c:v>
                </c:pt>
                <c:pt idx="52">
                  <c:v>6522</c:v>
                </c:pt>
                <c:pt idx="53">
                  <c:v>6553</c:v>
                </c:pt>
                <c:pt idx="54">
                  <c:v>6573</c:v>
                </c:pt>
                <c:pt idx="55">
                  <c:v>6593</c:v>
                </c:pt>
                <c:pt idx="56">
                  <c:v>6620</c:v>
                </c:pt>
                <c:pt idx="57">
                  <c:v>6644</c:v>
                </c:pt>
                <c:pt idx="58">
                  <c:v>6661</c:v>
                </c:pt>
                <c:pt idx="59">
                  <c:v>6681</c:v>
                </c:pt>
                <c:pt idx="60">
                  <c:v>6700</c:v>
                </c:pt>
                <c:pt idx="61">
                  <c:v>6719</c:v>
                </c:pt>
                <c:pt idx="62">
                  <c:v>6743</c:v>
                </c:pt>
                <c:pt idx="63">
                  <c:v>6760</c:v>
                </c:pt>
                <c:pt idx="64">
                  <c:v>6772</c:v>
                </c:pt>
                <c:pt idx="65">
                  <c:v>6788</c:v>
                </c:pt>
                <c:pt idx="66">
                  <c:v>6800</c:v>
                </c:pt>
                <c:pt idx="67">
                  <c:v>6809</c:v>
                </c:pt>
                <c:pt idx="68">
                  <c:v>6817</c:v>
                </c:pt>
                <c:pt idx="69">
                  <c:v>6827</c:v>
                </c:pt>
                <c:pt idx="70">
                  <c:v>6834</c:v>
                </c:pt>
                <c:pt idx="71">
                  <c:v>6843</c:v>
                </c:pt>
                <c:pt idx="72">
                  <c:v>6851</c:v>
                </c:pt>
                <c:pt idx="73">
                  <c:v>6860</c:v>
                </c:pt>
                <c:pt idx="74">
                  <c:v>6868</c:v>
                </c:pt>
                <c:pt idx="75">
                  <c:v>6875</c:v>
                </c:pt>
                <c:pt idx="76">
                  <c:v>6879</c:v>
                </c:pt>
                <c:pt idx="77">
                  <c:v>6886</c:v>
                </c:pt>
                <c:pt idx="78">
                  <c:v>6894</c:v>
                </c:pt>
                <c:pt idx="79">
                  <c:v>6899</c:v>
                </c:pt>
                <c:pt idx="80">
                  <c:v>6903</c:v>
                </c:pt>
                <c:pt idx="81">
                  <c:v>6910</c:v>
                </c:pt>
                <c:pt idx="82">
                  <c:v>6913</c:v>
                </c:pt>
                <c:pt idx="83">
                  <c:v>6917</c:v>
                </c:pt>
                <c:pt idx="84">
                  <c:v>6927</c:v>
                </c:pt>
                <c:pt idx="85">
                  <c:v>6931</c:v>
                </c:pt>
                <c:pt idx="86">
                  <c:v>6932</c:v>
                </c:pt>
                <c:pt idx="87">
                  <c:v>6937</c:v>
                </c:pt>
                <c:pt idx="88">
                  <c:v>6940</c:v>
                </c:pt>
                <c:pt idx="89">
                  <c:v>6944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BC-5140-9D76-4E9F1B33C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3438351"/>
        <c:axId val="1703440031"/>
      </c:scatterChart>
      <c:valAx>
        <c:axId val="1703438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440031"/>
        <c:crosses val="autoZero"/>
        <c:crossBetween val="midCat"/>
      </c:valAx>
      <c:valAx>
        <c:axId val="170344003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4383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35921159768376"/>
          <c:y val="0.92608099186189541"/>
          <c:w val="0.23803827381196069"/>
          <c:h val="6.3327657740928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E03-3420-2942-A4EE-45D00C23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790F-8E0B-D440-B775-57341858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55F4-05EB-614D-A766-B2D7A34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EE50-7112-0C47-9BBF-54BF3FE7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CDFD-C463-864C-802B-55FE3B9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AC20-F300-EC4E-833D-D9F5B3B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2F82-DC69-B845-A6A2-D91AAB09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16BA-711B-D944-886B-E0B702BA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4AA7-9355-A54D-BF51-C45BE6C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6FD6-F46A-3746-98FB-78E9FFEE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86330-E3AB-DE4E-8874-E37E007FB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912ED-A5E5-7B48-8877-DA5C52EA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3935-3ADF-0545-962F-69D26427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EBCF-63EA-2B4C-A7C7-2ED78D72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4B491-C4C9-384B-9C8E-38CE17AF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845-AEF2-4A46-88D7-F3D17AA8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BB4-9A27-9A4D-805D-B6B95994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2160-8618-E541-ADAF-3043918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890C-0D9C-114D-83B6-DE2D9F38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6E45-B740-544F-803A-5844B9D8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5B33-1FE2-D14A-86E5-30650A6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C43F-D397-1F44-935D-D4C61863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7583-02CC-834E-A350-91858532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7BE5-8ED4-0148-B976-7813170B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01DC-D627-864C-9C0A-9B395B7F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FD62-D726-5A46-9869-91E9C63F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1D8D-A060-874C-A5B7-BAF41F57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122F5-153A-1B48-863A-2C649985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1017-E1D4-054E-ACDB-5F8E7C17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A6B2C-A7D7-9142-9A6E-592ACBD6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5A04-3414-9E49-AE48-6384B0F2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123C-6D65-1541-8352-BF9C4015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6488-0A93-564F-A9CA-780161C5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ABE6-EF02-764F-A6E8-4A10879C4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FA40-1CFB-EF4C-AECB-BA339373B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97C80-4A01-A840-828F-1C0C8281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42611-490E-EF44-944A-9E06F59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46832-F0AB-0A48-A125-64196F21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7B28B-FCDF-D842-8610-6AD184E2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5FB1-13EA-D64E-BF85-E1C8C265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4F7BF-D8E8-874E-99F2-1701B9EE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EF45-F067-B241-BBD5-8242274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3748-0E0A-5645-AA12-D4FFFD1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521A7-51B6-EB43-872B-641FA987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8C653-AF83-AA4A-8539-495A51B1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AB71-7816-564A-AA9C-66077848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9D21-42D1-FB47-A4D4-CBF8E493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242F-1AF5-924D-BB55-2CC25A48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C134-74BF-AB45-8947-A0E28F27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D5D2-93D5-8945-ADFC-7557F479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F7F-AD17-CC41-AB34-E8767E0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45A73-95D2-8B4A-A5F8-1680689F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CA7C-85B2-2D40-8CC3-5C7B9B4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76464-1D5E-B848-93D9-70ABE8D3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D268-4551-3840-BC84-FCA7DCF0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C223B-D0BD-FF49-8A97-0506DF62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87A6-66CA-B643-A75B-F7FDD3D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53D1-1C42-4E46-924F-795A9BD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2E7C4-E433-174C-AE32-5828A05D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581A-7638-C34A-8ECB-799C5A89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6413-4741-A94C-B18B-14300D22D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A8D7-15B4-5F41-AF52-2BC24400E57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11AC-1C9B-574B-B249-2B33C5E9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F985-2155-FC44-8AE7-CBE95032A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A98C-5822-D741-B173-D4F8B173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A7C9A7-3699-A744-9596-8516314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Modelling Info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AD772-FD28-8A49-8639-740BC69E9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Sybille provided a set of contact data for 10k people as a CSV. </a:t>
            </a:r>
          </a:p>
          <a:p>
            <a:r>
              <a:rPr lang="en-US" dirty="0"/>
              <a:t>Using this data I have created a crude SEIR model using a mix of static and randomly generated data.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A2BC6B-F71B-0243-9204-3C7831723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A19-09CB-2549-BF3A-99641035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DC93-8411-3049-A76B-9401BF9D24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Virus Status</a:t>
            </a:r>
          </a:p>
          <a:p>
            <a:pPr lvl="1"/>
            <a:r>
              <a:rPr lang="en-US" i="1" dirty="0"/>
              <a:t>Age</a:t>
            </a:r>
          </a:p>
          <a:p>
            <a:pPr lvl="1"/>
            <a:r>
              <a:rPr lang="en-US" i="1" dirty="0"/>
              <a:t>Gender</a:t>
            </a:r>
          </a:p>
          <a:p>
            <a:pPr lvl="1"/>
            <a:r>
              <a:rPr lang="en-US" i="1" dirty="0"/>
              <a:t>Compliance</a:t>
            </a:r>
          </a:p>
          <a:p>
            <a:pPr lvl="1"/>
            <a:r>
              <a:rPr lang="en-US" i="1" dirty="0"/>
              <a:t>Health</a:t>
            </a:r>
          </a:p>
          <a:p>
            <a:pPr lvl="2"/>
            <a:r>
              <a:rPr lang="en-US" i="1" dirty="0"/>
              <a:t>Italics are place holders and not used at present.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626E-7B49-CE44-B6FA-2E036DD8B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is populated by a RNG based on census data</a:t>
            </a:r>
          </a:p>
          <a:p>
            <a:r>
              <a:rPr lang="en-US" dirty="0"/>
              <a:t>0 – 14 = 17.59%</a:t>
            </a:r>
          </a:p>
          <a:p>
            <a:r>
              <a:rPr lang="en-US" dirty="0"/>
              <a:t>15-24 = 11.71%</a:t>
            </a:r>
          </a:p>
          <a:p>
            <a:r>
              <a:rPr lang="en-US" dirty="0"/>
              <a:t>25-54 = 40.29%</a:t>
            </a:r>
          </a:p>
          <a:p>
            <a:r>
              <a:rPr lang="en-US" dirty="0"/>
              <a:t>55-64 = 12.22%</a:t>
            </a:r>
          </a:p>
          <a:p>
            <a:r>
              <a:rPr lang="en-US" dirty="0"/>
              <a:t>65-90* = 18.19%</a:t>
            </a:r>
          </a:p>
          <a:p>
            <a:pPr lvl="1"/>
            <a:r>
              <a:rPr lang="en-US" dirty="0"/>
              <a:t>*90 wasn’t provided but seemed a logical cut off. </a:t>
            </a:r>
          </a:p>
        </p:txBody>
      </p:sp>
    </p:spTree>
    <p:extLst>
      <p:ext uri="{BB962C8B-B14F-4D97-AF65-F5344CB8AC3E}">
        <p14:creationId xmlns:p14="http://schemas.microsoft.com/office/powerpoint/2010/main" val="694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7A3F-21B1-224E-87A8-8E3049F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Assumptions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3E48-1721-0040-ACA8-42544FE38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population of N people are created</a:t>
            </a:r>
          </a:p>
          <a:p>
            <a:r>
              <a:rPr lang="en-US" dirty="0"/>
              <a:t>Their contacts are read in up to day t</a:t>
            </a:r>
          </a:p>
          <a:p>
            <a:r>
              <a:rPr lang="en-US" dirty="0"/>
              <a:t>The max of the contact weighting is found and rounded up to the nearest 10</a:t>
            </a:r>
          </a:p>
          <a:p>
            <a:r>
              <a:rPr lang="en-US" dirty="0"/>
              <a:t>A people are randomly infected, ~10%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6633-0ED5-394D-B970-BF6AF9857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contact is reviewed</a:t>
            </a:r>
          </a:p>
          <a:p>
            <a:r>
              <a:rPr lang="en-US" dirty="0"/>
              <a:t>If they are in the same state, it is ignored</a:t>
            </a:r>
          </a:p>
          <a:p>
            <a:r>
              <a:rPr lang="en-US" dirty="0"/>
              <a:t>A person transitions from S – E when they come in contact with an infected based on their contact</a:t>
            </a:r>
          </a:p>
          <a:p>
            <a:r>
              <a:rPr lang="en-US" dirty="0"/>
              <a:t>The contact weight is divided by the max weight and tested using a RNG. </a:t>
            </a:r>
          </a:p>
        </p:txBody>
      </p:sp>
    </p:spTree>
    <p:extLst>
      <p:ext uri="{BB962C8B-B14F-4D97-AF65-F5344CB8AC3E}">
        <p14:creationId xmlns:p14="http://schemas.microsoft.com/office/powerpoint/2010/main" val="70572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0A7E-C4C7-E948-B8C3-B66D5B58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Assumptions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45E7-6A0B-9540-AA00-FAF0A1480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 person enters an exposed state, they are exposed for 3 days, then they become infected</a:t>
            </a:r>
          </a:p>
          <a:p>
            <a:r>
              <a:rPr lang="en-US" dirty="0"/>
              <a:t>An infected person recovers after 7 days and remains infectious and active throughout. </a:t>
            </a:r>
          </a:p>
          <a:p>
            <a:r>
              <a:rPr lang="en-US" dirty="0"/>
              <a:t>After 7 days they are ‘recovered’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0AED9-B6CE-3048-88E8-C49A978FC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the start of each day, all people are reviewed to see if they transition states that day and are updated accordingly.</a:t>
            </a:r>
          </a:p>
          <a:p>
            <a:r>
              <a:rPr lang="en-US" dirty="0"/>
              <a:t>Run time for 10k people over 90 days is 2 seconds including IO. </a:t>
            </a:r>
          </a:p>
        </p:txBody>
      </p:sp>
    </p:spTree>
    <p:extLst>
      <p:ext uri="{BB962C8B-B14F-4D97-AF65-F5344CB8AC3E}">
        <p14:creationId xmlns:p14="http://schemas.microsoft.com/office/powerpoint/2010/main" val="20127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12B2-171B-B547-8602-D1999EFA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2" y="195209"/>
            <a:ext cx="10515600" cy="1325563"/>
          </a:xfrm>
        </p:spPr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0350-3FCB-4841-8E7A-D58A86A35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395" y="5014181"/>
            <a:ext cx="6723579" cy="1661746"/>
          </a:xfrm>
        </p:spPr>
        <p:txBody>
          <a:bodyPr>
            <a:normAutofit/>
          </a:bodyPr>
          <a:lstStyle/>
          <a:p>
            <a:r>
              <a:rPr lang="en-US" dirty="0"/>
              <a:t>Population = 10k, 1k infected. </a:t>
            </a:r>
          </a:p>
          <a:p>
            <a:r>
              <a:rPr lang="en-US" dirty="0"/>
              <a:t>Time to from exposure to infected = 3 days</a:t>
            </a:r>
          </a:p>
          <a:p>
            <a:r>
              <a:rPr lang="en-US" dirty="0"/>
              <a:t>Time from infected to recovered =7 days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EE8035-04A4-AC48-B06C-9A0F036D7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427836"/>
              </p:ext>
            </p:extLst>
          </p:nvPr>
        </p:nvGraphicFramePr>
        <p:xfrm>
          <a:off x="4000821" y="195209"/>
          <a:ext cx="8191179" cy="4818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88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Initial Modelling Info</vt:lpstr>
      <vt:lpstr>Person Model</vt:lpstr>
      <vt:lpstr>Model and Assumptions (1)</vt:lpstr>
      <vt:lpstr>Model and Assumptions (2)</vt:lpstr>
      <vt:lpstr>Initial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Modelling Info</dc:title>
  <dc:creator>sb00020@googlemail.com</dc:creator>
  <cp:lastModifiedBy>sb00020@googlemail.com</cp:lastModifiedBy>
  <cp:revision>2</cp:revision>
  <dcterms:created xsi:type="dcterms:W3CDTF">2020-04-30T17:00:02Z</dcterms:created>
  <dcterms:modified xsi:type="dcterms:W3CDTF">2020-04-30T17:20:20Z</dcterms:modified>
</cp:coreProperties>
</file>