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37"/>
  </p:normalViewPr>
  <p:slideViewPr>
    <p:cSldViewPr snapToGrid="0" snapToObjects="1">
      <p:cViewPr varScale="1">
        <p:scale>
          <a:sx n="204" d="100"/>
          <a:sy n="204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697E-0A00-DE43-9780-08165D8FC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32224-E0CC-8C46-AB72-6147EDB99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86D3-C580-2B41-BD62-161BBF32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B985-7727-FA47-876D-0C0111B4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F0EF8-C996-7E47-B0E0-37BA2D1D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0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4A37-8408-2749-B622-2B5F83D8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9CCC8-C7EE-A948-9EE8-9A2CAF6B3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2DAF-39C1-9D43-A5BD-EF28C485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BAB99-3310-2F41-A3F6-B22CF8C1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09C3-AFA4-3245-8E4A-DA2F6E6D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4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BBA873-FE4B-7547-8ED4-33939A15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E38CB-D5D3-0F4E-8428-D8775F8CA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D66B6-F89D-0C4E-A50E-C7462ADC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A402-4807-5044-ADB8-D7A6BB1F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A675E-0BF2-EE41-BADC-FA2CBBF8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5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45CC-E524-6E4E-83FB-D70C7827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91884-4A0C-A94C-9CF1-C72299DAB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C298-FF5B-1C4E-831E-D8F86743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639DD-3A78-D748-B13A-2CD6DC12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B3E3-AC20-1F46-A9F9-7AFC9F8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5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51F4-FF20-3641-90F2-FAA8ED13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EC9CA-0D62-A945-93AD-670D5CED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CADD-0694-414D-878B-07D012D4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A92C-F264-8B46-A0F3-915F39B7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14896-0B55-1741-97AC-D532E10E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9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D082-8F03-304E-B8B2-FD0CADBD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9BA1-FD54-D345-A19A-F5D041CE5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8D749-F217-F34B-A621-C36C432D3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E1BBA-7F5A-714C-BA02-EEECFF08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DC27B-CDDA-6E40-B0CD-A3367C4E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178E2-E830-E346-868D-20274967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7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4F0A-06DB-D34A-A46C-F67731FF8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EFA28-1CFA-BB4F-B136-F4B0FBC1A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E76C6-6BA8-AA4E-8B14-1600839CA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E6362-019B-9B4E-9BE5-DFE7A520B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D845E-FF96-5147-A199-2858C16A5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20B7A-A858-9149-9043-4B3E3134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5028C-EE7D-2344-BB0F-49AFBAED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F04B7-4DCC-7946-85E4-80D0A4BE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5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ECE7-8259-BA47-A1E7-48BDF761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E1992-44F3-564E-8793-E37D6BDE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882D-5904-1E4D-9ECF-93D10DDE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812D2-10A3-014E-8414-6C39B61A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B0E4D-7958-4F42-90C9-676649C8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F3C39-6DA3-3049-9366-02EC6A97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C3612-172C-2E4D-B2A7-9C0A6155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5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93C1-5EA1-6B46-BE47-9B0CA969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339C-C91B-F445-8545-71325ADF5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0857B-6DD1-FB48-936F-10A77FF24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39FC5-B192-8147-B4A5-E98C59F94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24CC4-7C4D-4842-BD95-6130C892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F82ED-6898-414B-A96A-596BA146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B8EE-5982-EC44-A5ED-7B68A529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227CA-8560-0241-82BE-F5982F407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B63FE-A813-0940-94A3-192B2891C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A4C1C-30C8-1B47-9FB1-3D4CBDD7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42403-8438-D643-B2F0-E791BFD30AF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4AE07-73CF-BF40-93B8-B8AE5BA2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10720-D53E-AC48-8485-B33AB87F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5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61ED1-5F9C-984B-87DD-E5C98F5A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47260-953E-3442-9BEC-956EF246E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F870-913C-AC40-94F5-F08D729FC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42403-8438-D643-B2F0-E791BFD30AF6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43B2C-8CA7-934D-A710-4AD723F79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9885E-8F68-F34A-8A48-CC953416F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88D90-5E68-7C4B-940E-C588C04E4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6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0757789-6549-2940-ABE8-09C0D17BB2C0}"/>
              </a:ext>
            </a:extLst>
          </p:cNvPr>
          <p:cNvSpPr/>
          <p:nvPr/>
        </p:nvSpPr>
        <p:spPr>
          <a:xfrm>
            <a:off x="1165083" y="364755"/>
            <a:ext cx="1423006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Framework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A3AF3B7-4DFA-4347-8B3F-DD3421C02B5F}"/>
              </a:ext>
            </a:extLst>
          </p:cNvPr>
          <p:cNvSpPr/>
          <p:nvPr/>
        </p:nvSpPr>
        <p:spPr>
          <a:xfrm>
            <a:off x="2824375" y="1139398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 Config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EDB9538-F393-3346-AB1B-9CB430972C72}"/>
              </a:ext>
            </a:extLst>
          </p:cNvPr>
          <p:cNvSpPr/>
          <p:nvPr/>
        </p:nvSpPr>
        <p:spPr>
          <a:xfrm>
            <a:off x="2786797" y="2131653"/>
            <a:ext cx="1423006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Contact Runner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FF0C53A-D7EE-0446-823E-C9BA8052CC15}"/>
              </a:ext>
            </a:extLst>
          </p:cNvPr>
          <p:cNvSpPr/>
          <p:nvPr/>
        </p:nvSpPr>
        <p:spPr>
          <a:xfrm>
            <a:off x="4356089" y="1139397"/>
            <a:ext cx="1347850" cy="4809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Configuration</a:t>
            </a:r>
          </a:p>
          <a:p>
            <a:pPr algn="ctr"/>
            <a:r>
              <a:rPr lang="en-US" sz="1400" dirty="0"/>
              <a:t>Exception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5D95356-EAB2-C240-A695-4AD3AD4ED5D8}"/>
              </a:ext>
            </a:extLst>
          </p:cNvPr>
          <p:cNvSpPr/>
          <p:nvPr/>
        </p:nvSpPr>
        <p:spPr>
          <a:xfrm>
            <a:off x="4360115" y="3641549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Contact Reader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016406-3171-7E4B-81F6-A0A9AA6640A0}"/>
              </a:ext>
            </a:extLst>
          </p:cNvPr>
          <p:cNvSpPr/>
          <p:nvPr/>
        </p:nvSpPr>
        <p:spPr>
          <a:xfrm>
            <a:off x="4360115" y="2796042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Population</a:t>
            </a:r>
          </a:p>
          <a:p>
            <a:pPr algn="ctr"/>
            <a:r>
              <a:rPr lang="en-US" sz="1400" dirty="0"/>
              <a:t>Generator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D5F75E6-3077-3647-B12B-C6F67EBF48A4}"/>
              </a:ext>
            </a:extLst>
          </p:cNvPr>
          <p:cNvSpPr/>
          <p:nvPr/>
        </p:nvSpPr>
        <p:spPr>
          <a:xfrm>
            <a:off x="4360115" y="4487056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Outbreak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62F4851-3C61-584C-A270-28D3BCA8862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172225" y="1379873"/>
            <a:ext cx="18386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6E7C5E-18B6-DD46-AB2C-E0BCB75F0C0F}"/>
              </a:ext>
            </a:extLst>
          </p:cNvPr>
          <p:cNvCxnSpPr>
            <a:cxnSpLocks/>
            <a:stCxn id="52" idx="3"/>
            <a:endCxn id="6" idx="1"/>
          </p:cNvCxnSpPr>
          <p:nvPr/>
        </p:nvCxnSpPr>
        <p:spPr>
          <a:xfrm>
            <a:off x="1966586" y="2372129"/>
            <a:ext cx="82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4628C9E-77DA-3E4E-9DD1-CC197B31DD59}"/>
              </a:ext>
            </a:extLst>
          </p:cNvPr>
          <p:cNvSpPr>
            <a:spLocks noChangeAspect="1"/>
          </p:cNvSpPr>
          <p:nvPr/>
        </p:nvSpPr>
        <p:spPr>
          <a:xfrm>
            <a:off x="3408300" y="4647334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FE03842-FDD0-7346-B752-106F90927DD6}"/>
              </a:ext>
            </a:extLst>
          </p:cNvPr>
          <p:cNvSpPr>
            <a:spLocks noChangeAspect="1"/>
          </p:cNvSpPr>
          <p:nvPr/>
        </p:nvSpPr>
        <p:spPr>
          <a:xfrm>
            <a:off x="3408300" y="2955356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D28EF44-D4A5-C541-9532-0E3821504B7D}"/>
              </a:ext>
            </a:extLst>
          </p:cNvPr>
          <p:cNvSpPr>
            <a:spLocks noChangeAspect="1"/>
          </p:cNvSpPr>
          <p:nvPr/>
        </p:nvSpPr>
        <p:spPr>
          <a:xfrm>
            <a:off x="3408300" y="3795237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39260-41EF-454C-A03A-81B97B5D5CDE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>
            <a:off x="3498300" y="2612604"/>
            <a:ext cx="0" cy="34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34A19E3-A1C9-9F40-97F1-6A806B4FD009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3498300" y="3135356"/>
            <a:ext cx="0" cy="65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BED530-ECCB-0D4A-B544-D4488EAB823B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>
            <a:off x="3498300" y="3975237"/>
            <a:ext cx="0" cy="67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6247213C-2F53-224B-A1BC-33D11C8DE704}"/>
              </a:ext>
            </a:extLst>
          </p:cNvPr>
          <p:cNvSpPr>
            <a:spLocks noChangeAspect="1"/>
          </p:cNvSpPr>
          <p:nvPr/>
        </p:nvSpPr>
        <p:spPr>
          <a:xfrm>
            <a:off x="1786586" y="2282129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6BB3509-C24A-8D4D-97C6-18A7345E9669}"/>
              </a:ext>
            </a:extLst>
          </p:cNvPr>
          <p:cNvSpPr>
            <a:spLocks noChangeAspect="1"/>
          </p:cNvSpPr>
          <p:nvPr/>
        </p:nvSpPr>
        <p:spPr>
          <a:xfrm>
            <a:off x="1786586" y="5736220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ECA58B4-6502-5146-A5E1-9857C3592F68}"/>
              </a:ext>
            </a:extLst>
          </p:cNvPr>
          <p:cNvSpPr>
            <a:spLocks noChangeAspect="1"/>
          </p:cNvSpPr>
          <p:nvPr/>
        </p:nvSpPr>
        <p:spPr>
          <a:xfrm>
            <a:off x="1786586" y="1294514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7FDA281-29D0-244F-BAB4-12CE8E7BE1BC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1966586" y="1379874"/>
            <a:ext cx="857789" cy="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C9BB76F-E1CA-484E-A402-BBDA317FA3BC}"/>
              </a:ext>
            </a:extLst>
          </p:cNvPr>
          <p:cNvCxnSpPr>
            <a:cxnSpLocks/>
            <a:stCxn id="38" idx="3"/>
            <a:endCxn id="9" idx="1"/>
          </p:cNvCxnSpPr>
          <p:nvPr/>
        </p:nvCxnSpPr>
        <p:spPr>
          <a:xfrm flipV="1">
            <a:off x="3588300" y="3036518"/>
            <a:ext cx="771815" cy="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D4B2DB-5BEF-3C4C-BA3C-E7875C163FED}"/>
              </a:ext>
            </a:extLst>
          </p:cNvPr>
          <p:cNvCxnSpPr>
            <a:cxnSpLocks/>
            <a:stCxn id="39" idx="3"/>
            <a:endCxn id="8" idx="1"/>
          </p:cNvCxnSpPr>
          <p:nvPr/>
        </p:nvCxnSpPr>
        <p:spPr>
          <a:xfrm flipV="1">
            <a:off x="3588300" y="3882025"/>
            <a:ext cx="771815" cy="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980DECD-4318-324A-A0E3-0CD3BECDE53D}"/>
              </a:ext>
            </a:extLst>
          </p:cNvPr>
          <p:cNvCxnSpPr>
            <a:cxnSpLocks/>
            <a:stCxn id="37" idx="3"/>
            <a:endCxn id="10" idx="1"/>
          </p:cNvCxnSpPr>
          <p:nvPr/>
        </p:nvCxnSpPr>
        <p:spPr>
          <a:xfrm flipV="1">
            <a:off x="3588300" y="4727532"/>
            <a:ext cx="771815" cy="9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A04DF916-6D20-F94B-A214-663AF992D9F3}"/>
              </a:ext>
            </a:extLst>
          </p:cNvPr>
          <p:cNvCxnSpPr>
            <a:cxnSpLocks/>
            <a:stCxn id="106" idx="2"/>
            <a:endCxn id="55" idx="3"/>
          </p:cNvCxnSpPr>
          <p:nvPr/>
        </p:nvCxnSpPr>
        <p:spPr>
          <a:xfrm rot="5400000">
            <a:off x="2656244" y="4984163"/>
            <a:ext cx="152399" cy="1531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69F5146-71DA-E04D-9470-021F921D8258}"/>
              </a:ext>
            </a:extLst>
          </p:cNvPr>
          <p:cNvCxnSpPr>
            <a:cxnSpLocks/>
            <a:stCxn id="4" idx="2"/>
            <a:endCxn id="56" idx="0"/>
          </p:cNvCxnSpPr>
          <p:nvPr/>
        </p:nvCxnSpPr>
        <p:spPr>
          <a:xfrm>
            <a:off x="1876586" y="845706"/>
            <a:ext cx="0" cy="44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6BE9F2A-8883-0441-9AEB-E08758805D92}"/>
              </a:ext>
            </a:extLst>
          </p:cNvPr>
          <p:cNvCxnSpPr>
            <a:cxnSpLocks/>
            <a:stCxn id="56" idx="2"/>
            <a:endCxn id="52" idx="0"/>
          </p:cNvCxnSpPr>
          <p:nvPr/>
        </p:nvCxnSpPr>
        <p:spPr>
          <a:xfrm>
            <a:off x="1876586" y="1474514"/>
            <a:ext cx="0" cy="80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659213A-4894-2043-982E-E2965C75A32C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1876586" y="2462129"/>
            <a:ext cx="0" cy="3274091"/>
          </a:xfrm>
          <a:prstGeom prst="straightConnector1">
            <a:avLst/>
          </a:prstGeom>
          <a:ln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5AFAFBF-8CE8-D24B-BBFB-6073EF68B72D}"/>
              </a:ext>
            </a:extLst>
          </p:cNvPr>
          <p:cNvSpPr/>
          <p:nvPr/>
        </p:nvSpPr>
        <p:spPr>
          <a:xfrm>
            <a:off x="4356089" y="5345269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Produce compartment outputs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326D8AA-DE30-D945-A6CE-C3B7337C1F4F}"/>
              </a:ext>
            </a:extLst>
          </p:cNvPr>
          <p:cNvSpPr>
            <a:spLocks noChangeAspect="1"/>
          </p:cNvSpPr>
          <p:nvPr/>
        </p:nvSpPr>
        <p:spPr>
          <a:xfrm>
            <a:off x="3408300" y="5493821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155DFE9-3362-6441-B5F8-D0144D9D844F}"/>
              </a:ext>
            </a:extLst>
          </p:cNvPr>
          <p:cNvCxnSpPr>
            <a:cxnSpLocks/>
            <a:stCxn id="106" idx="3"/>
            <a:endCxn id="102" idx="1"/>
          </p:cNvCxnSpPr>
          <p:nvPr/>
        </p:nvCxnSpPr>
        <p:spPr>
          <a:xfrm>
            <a:off x="3588300" y="5583821"/>
            <a:ext cx="767789" cy="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359291A-2186-AA46-A741-76F5CC6E28A6}"/>
              </a:ext>
            </a:extLst>
          </p:cNvPr>
          <p:cNvCxnSpPr>
            <a:cxnSpLocks/>
            <a:stCxn id="37" idx="2"/>
            <a:endCxn id="106" idx="0"/>
          </p:cNvCxnSpPr>
          <p:nvPr/>
        </p:nvCxnSpPr>
        <p:spPr>
          <a:xfrm>
            <a:off x="3498300" y="4827334"/>
            <a:ext cx="0" cy="66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7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83241C4-C1F9-F64D-96CD-2A077220FF25}"/>
              </a:ext>
            </a:extLst>
          </p:cNvPr>
          <p:cNvSpPr/>
          <p:nvPr/>
        </p:nvSpPr>
        <p:spPr>
          <a:xfrm>
            <a:off x="3281982" y="1767671"/>
            <a:ext cx="469564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23247E2-2715-ED4C-B260-26B36CBF0BCE}"/>
              </a:ext>
            </a:extLst>
          </p:cNvPr>
          <p:cNvSpPr/>
          <p:nvPr/>
        </p:nvSpPr>
        <p:spPr>
          <a:xfrm>
            <a:off x="4352957" y="1767670"/>
            <a:ext cx="469564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  <a:r>
              <a:rPr lang="en-US" sz="1400" baseline="-25000" dirty="0"/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BC6C7DF-2867-7C4D-A7A8-BE01E071AB8B}"/>
              </a:ext>
            </a:extLst>
          </p:cNvPr>
          <p:cNvSpPr/>
          <p:nvPr/>
        </p:nvSpPr>
        <p:spPr>
          <a:xfrm>
            <a:off x="5423932" y="1767669"/>
            <a:ext cx="469564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  <a:r>
              <a:rPr lang="en-US" sz="1400" baseline="-25000" dirty="0"/>
              <a:t>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6D4DC44-ADE3-4F4B-85CD-217C204F92C4}"/>
              </a:ext>
            </a:extLst>
          </p:cNvPr>
          <p:cNvSpPr/>
          <p:nvPr/>
        </p:nvSpPr>
        <p:spPr>
          <a:xfrm>
            <a:off x="6494907" y="1286718"/>
            <a:ext cx="469564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</a:t>
            </a:r>
            <a:r>
              <a:rPr lang="en-US" sz="1400" baseline="-25000" dirty="0" err="1"/>
              <a:t>a</a:t>
            </a:r>
            <a:endParaRPr lang="en-US" sz="1400" baseline="-250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9655AE-31B1-F04A-888F-932E439F230C}"/>
              </a:ext>
            </a:extLst>
          </p:cNvPr>
          <p:cNvSpPr/>
          <p:nvPr/>
        </p:nvSpPr>
        <p:spPr>
          <a:xfrm>
            <a:off x="6494907" y="2248620"/>
            <a:ext cx="469564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</a:t>
            </a:r>
            <a:r>
              <a:rPr lang="en-US" sz="1400" baseline="-25000" dirty="0"/>
              <a:t>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81A572-11EC-2249-81FF-C6679D4842AD}"/>
              </a:ext>
            </a:extLst>
          </p:cNvPr>
          <p:cNvSpPr/>
          <p:nvPr/>
        </p:nvSpPr>
        <p:spPr>
          <a:xfrm>
            <a:off x="7509518" y="1286718"/>
            <a:ext cx="469564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3AF0508-9E5C-D840-A8A3-299172C8487E}"/>
              </a:ext>
            </a:extLst>
          </p:cNvPr>
          <p:cNvSpPr/>
          <p:nvPr/>
        </p:nvSpPr>
        <p:spPr>
          <a:xfrm>
            <a:off x="7509518" y="2248620"/>
            <a:ext cx="469564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782DB7-7BBA-4B43-8551-44C1507CD2C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751546" y="2008146"/>
            <a:ext cx="6014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ED85DF6-AB8B-7C48-8735-8E8639150AA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822521" y="2008145"/>
            <a:ext cx="60141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948070-F236-3444-9296-787F1C39274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893496" y="1527194"/>
            <a:ext cx="601411" cy="48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FB3DB2-98BB-FB4D-BEFC-1E987797C86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893496" y="2008145"/>
            <a:ext cx="601411" cy="48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DB79CE-74E5-8B48-B5ED-303C1006C02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964471" y="1527194"/>
            <a:ext cx="545047" cy="96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2AF442-C1C4-9B47-A8DB-AE968859C54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6964471" y="2489096"/>
            <a:ext cx="545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CEBF31-CCF8-0D49-B9AE-3E25CAFA74C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964471" y="1527194"/>
            <a:ext cx="545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97D890A-7F4B-F644-996C-32CCE971EAD1}"/>
              </a:ext>
            </a:extLst>
          </p:cNvPr>
          <p:cNvSpPr/>
          <p:nvPr/>
        </p:nvSpPr>
        <p:spPr>
          <a:xfrm>
            <a:off x="2405160" y="4402049"/>
            <a:ext cx="1227389" cy="5120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BC0AF97-9C16-1B4B-BDB5-E7E4920B80CD}"/>
              </a:ext>
            </a:extLst>
          </p:cNvPr>
          <p:cNvSpPr/>
          <p:nvPr/>
        </p:nvSpPr>
        <p:spPr>
          <a:xfrm>
            <a:off x="3841780" y="4402049"/>
            <a:ext cx="1227389" cy="5120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Alerted</a:t>
            </a:r>
            <a:endParaRPr lang="en-US" sz="1400" baseline="-25000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E6D54AC-210F-EE4E-AFEE-7BABB39693B9}"/>
              </a:ext>
            </a:extLst>
          </p:cNvPr>
          <p:cNvSpPr/>
          <p:nvPr/>
        </p:nvSpPr>
        <p:spPr>
          <a:xfrm>
            <a:off x="5278400" y="4402049"/>
            <a:ext cx="1227389" cy="5120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Requested Test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267D6D8-0DEE-DC40-A1E5-8AB526482508}"/>
              </a:ext>
            </a:extLst>
          </p:cNvPr>
          <p:cNvSpPr/>
          <p:nvPr/>
        </p:nvSpPr>
        <p:spPr>
          <a:xfrm>
            <a:off x="6715020" y="4402049"/>
            <a:ext cx="1227389" cy="5120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Awaiting Result</a:t>
            </a:r>
            <a:endParaRPr lang="en-US" sz="1400" baseline="-25000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E6F43A4-706D-F04C-8977-BFEE89DC78DE}"/>
              </a:ext>
            </a:extLst>
          </p:cNvPr>
          <p:cNvSpPr/>
          <p:nvPr/>
        </p:nvSpPr>
        <p:spPr>
          <a:xfrm>
            <a:off x="8151640" y="4402049"/>
            <a:ext cx="1227389" cy="51206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Tested Positive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0339E7-6496-0A4F-B536-F885CCC145F6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3632549" y="4658083"/>
            <a:ext cx="20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194840-72FE-F14E-ADF6-3025AF7535AD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069169" y="4658083"/>
            <a:ext cx="20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7DEF6C-238C-3F44-94F2-A861DF06C17C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6505789" y="4658083"/>
            <a:ext cx="20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172137-64BD-8640-A3EC-94BC771FAD93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7942409" y="4658083"/>
            <a:ext cx="20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A17F0C8-78CD-C543-A8B3-4B7C046C3519}"/>
              </a:ext>
            </a:extLst>
          </p:cNvPr>
          <p:cNvCxnSpPr>
            <a:stCxn id="35" idx="0"/>
            <a:endCxn id="32" idx="0"/>
          </p:cNvCxnSpPr>
          <p:nvPr/>
        </p:nvCxnSpPr>
        <p:spPr>
          <a:xfrm rot="16200000" flipV="1">
            <a:off x="5173785" y="2247119"/>
            <a:ext cx="12700" cy="430986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8273F0-C881-E745-94C5-5BCFEB25C66F}"/>
              </a:ext>
            </a:extLst>
          </p:cNvPr>
          <p:cNvSpPr/>
          <p:nvPr/>
        </p:nvSpPr>
        <p:spPr>
          <a:xfrm>
            <a:off x="1165083" y="364755"/>
            <a:ext cx="1423006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Outbreak.</a:t>
            </a:r>
          </a:p>
          <a:p>
            <a:pPr algn="ctr"/>
            <a:r>
              <a:rPr lang="en-US" sz="1400" dirty="0"/>
              <a:t>propagate()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57DED6-6E80-114D-A723-0B7092FD7157}"/>
              </a:ext>
            </a:extLst>
          </p:cNvPr>
          <p:cNvSpPr/>
          <p:nvPr/>
        </p:nvSpPr>
        <p:spPr>
          <a:xfrm>
            <a:off x="2824375" y="1139398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 initial infection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4C58193-450F-8C4B-9E5A-DADFD3A3035A}"/>
              </a:ext>
            </a:extLst>
          </p:cNvPr>
          <p:cNvSpPr/>
          <p:nvPr/>
        </p:nvSpPr>
        <p:spPr>
          <a:xfrm>
            <a:off x="2786797" y="2131653"/>
            <a:ext cx="1423006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to Completion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78FDD0-5465-2444-ACC0-33D0A189B44C}"/>
              </a:ext>
            </a:extLst>
          </p:cNvPr>
          <p:cNvSpPr/>
          <p:nvPr/>
        </p:nvSpPr>
        <p:spPr>
          <a:xfrm>
            <a:off x="4360115" y="3641549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Contact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FCE9932-5BA6-F442-9851-3F7DA7035A6A}"/>
              </a:ext>
            </a:extLst>
          </p:cNvPr>
          <p:cNvSpPr/>
          <p:nvPr/>
        </p:nvSpPr>
        <p:spPr>
          <a:xfrm>
            <a:off x="4360115" y="2796042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Initialize variables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052BA6-C10F-884B-A4E9-5D36B27A066F}"/>
              </a:ext>
            </a:extLst>
          </p:cNvPr>
          <p:cNvSpPr/>
          <p:nvPr/>
        </p:nvSpPr>
        <p:spPr>
          <a:xfrm>
            <a:off x="4360115" y="4487056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to steady state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5078CD-71C9-7245-A6D1-6D7EEB30A4E6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1966586" y="2372129"/>
            <a:ext cx="8202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820A1F9-8B32-6741-A418-9E84160C7A6F}"/>
              </a:ext>
            </a:extLst>
          </p:cNvPr>
          <p:cNvSpPr>
            <a:spLocks noChangeAspect="1"/>
          </p:cNvSpPr>
          <p:nvPr/>
        </p:nvSpPr>
        <p:spPr>
          <a:xfrm>
            <a:off x="3408300" y="2955356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8B639BC-4745-9A43-83C2-7854C67BC2AF}"/>
              </a:ext>
            </a:extLst>
          </p:cNvPr>
          <p:cNvSpPr>
            <a:spLocks noChangeAspect="1"/>
          </p:cNvSpPr>
          <p:nvPr/>
        </p:nvSpPr>
        <p:spPr>
          <a:xfrm>
            <a:off x="3408300" y="3795237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5446CB-3135-BF40-AEA6-43D269AFA6B4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3498300" y="2612604"/>
            <a:ext cx="0" cy="34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5402B7-8D66-F644-AAF8-0EAE9D65C54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498300" y="3135356"/>
            <a:ext cx="0" cy="65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CE6808-47CB-AD4C-9AF5-C758F8936991}"/>
              </a:ext>
            </a:extLst>
          </p:cNvPr>
          <p:cNvCxnSpPr>
            <a:cxnSpLocks/>
            <a:stCxn id="15" idx="2"/>
            <a:endCxn id="50" idx="0"/>
          </p:cNvCxnSpPr>
          <p:nvPr/>
        </p:nvCxnSpPr>
        <p:spPr>
          <a:xfrm>
            <a:off x="3498300" y="3975237"/>
            <a:ext cx="0" cy="5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3527A46-ECC7-8C4E-8A1A-E1968300E3C6}"/>
              </a:ext>
            </a:extLst>
          </p:cNvPr>
          <p:cNvSpPr>
            <a:spLocks noChangeAspect="1"/>
          </p:cNvSpPr>
          <p:nvPr/>
        </p:nvSpPr>
        <p:spPr>
          <a:xfrm>
            <a:off x="1786586" y="2282129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1FE1F95-8E9E-124A-85A0-1740195B1ED2}"/>
              </a:ext>
            </a:extLst>
          </p:cNvPr>
          <p:cNvSpPr>
            <a:spLocks noChangeAspect="1"/>
          </p:cNvSpPr>
          <p:nvPr/>
        </p:nvSpPr>
        <p:spPr>
          <a:xfrm>
            <a:off x="1786586" y="5736220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A670E83-8B04-C44B-8028-29DD2904DA0B}"/>
              </a:ext>
            </a:extLst>
          </p:cNvPr>
          <p:cNvSpPr>
            <a:spLocks noChangeAspect="1"/>
          </p:cNvSpPr>
          <p:nvPr/>
        </p:nvSpPr>
        <p:spPr>
          <a:xfrm>
            <a:off x="1786586" y="1294514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AC5E98-7E07-DE48-B77E-CDACE29B72EE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 flipV="1">
            <a:off x="1966586" y="1379874"/>
            <a:ext cx="857789" cy="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56F3F1-DD11-324E-B482-A86783A6EEE1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 flipV="1">
            <a:off x="3588300" y="3036518"/>
            <a:ext cx="771815" cy="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BDCBBC-F4C0-0841-89C0-8A8E4CA4E0D1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3588300" y="3882025"/>
            <a:ext cx="771815" cy="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0E75B0-154D-964A-A019-C9F7BEC35948}"/>
              </a:ext>
            </a:extLst>
          </p:cNvPr>
          <p:cNvCxnSpPr>
            <a:cxnSpLocks/>
            <a:stCxn id="50" idx="3"/>
            <a:endCxn id="10" idx="1"/>
          </p:cNvCxnSpPr>
          <p:nvPr/>
        </p:nvCxnSpPr>
        <p:spPr>
          <a:xfrm flipV="1">
            <a:off x="4043182" y="4727532"/>
            <a:ext cx="316933" cy="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1711F7B-333C-E54B-916D-5F8CA0EC53D1}"/>
              </a:ext>
            </a:extLst>
          </p:cNvPr>
          <p:cNvCxnSpPr>
            <a:cxnSpLocks/>
            <a:stCxn id="31" idx="2"/>
            <a:endCxn id="20" idx="3"/>
          </p:cNvCxnSpPr>
          <p:nvPr/>
        </p:nvCxnSpPr>
        <p:spPr>
          <a:xfrm rot="5400000">
            <a:off x="2656244" y="4984163"/>
            <a:ext cx="152399" cy="1531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00B289-3142-9A4E-80D5-3AE21F609C18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>
            <a:off x="1876586" y="845706"/>
            <a:ext cx="0" cy="44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9F4001-47D2-774E-8D3C-44C1C37C8CA1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>
            <a:off x="1876586" y="1474514"/>
            <a:ext cx="0" cy="80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4B556C-0C78-1E4A-85CE-E761593FB3C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876586" y="2462129"/>
            <a:ext cx="0" cy="3274091"/>
          </a:xfrm>
          <a:prstGeom prst="straightConnector1">
            <a:avLst/>
          </a:prstGeom>
          <a:ln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6CE4C6E-8BCD-8445-B17F-AAB8FA2E5070}"/>
              </a:ext>
            </a:extLst>
          </p:cNvPr>
          <p:cNvSpPr/>
          <p:nvPr/>
        </p:nvSpPr>
        <p:spPr>
          <a:xfrm>
            <a:off x="4356089" y="5345269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Output infection propagation tree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90263B8-7A68-064A-9FF5-353BB87BA77C}"/>
              </a:ext>
            </a:extLst>
          </p:cNvPr>
          <p:cNvSpPr>
            <a:spLocks noChangeAspect="1"/>
          </p:cNvSpPr>
          <p:nvPr/>
        </p:nvSpPr>
        <p:spPr>
          <a:xfrm>
            <a:off x="3408300" y="5493821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606692-1567-B145-BC3E-B1C5E9F573FE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3588300" y="5583821"/>
            <a:ext cx="767789" cy="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0EF9679-AE8B-8A4B-9AC9-4EE91A5D3792}"/>
              </a:ext>
            </a:extLst>
          </p:cNvPr>
          <p:cNvSpPr/>
          <p:nvPr/>
        </p:nvSpPr>
        <p:spPr>
          <a:xfrm>
            <a:off x="5030014" y="1139398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Generates a random set of infections based on input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7EE977-FCA4-BF49-B4AB-A66F2C200C7E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4172225" y="1379874"/>
            <a:ext cx="857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678741CA-C478-FA49-9C45-392D1658AB70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1316042" y="5564686"/>
            <a:ext cx="209010" cy="9120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4C050EE-D1FE-4F40-AFEC-8A14C7443A0C}"/>
              </a:ext>
            </a:extLst>
          </p:cNvPr>
          <p:cNvSpPr txBox="1"/>
          <p:nvPr/>
        </p:nvSpPr>
        <p:spPr>
          <a:xfrm>
            <a:off x="383439" y="5798620"/>
            <a:ext cx="14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returns records map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014A5F3-9354-9446-B623-2E9D6FF84D82}"/>
              </a:ext>
            </a:extLst>
          </p:cNvPr>
          <p:cNvSpPr/>
          <p:nvPr/>
        </p:nvSpPr>
        <p:spPr>
          <a:xfrm>
            <a:off x="6251301" y="2796041"/>
            <a:ext cx="1621307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Gets time limit, last contact time, steady state, random infection rate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05FEB6-B737-074E-973F-F1A52061188A}"/>
              </a:ext>
            </a:extLst>
          </p:cNvPr>
          <p:cNvCxnSpPr>
            <a:cxnSpLocks/>
            <a:stCxn id="9" idx="3"/>
            <a:endCxn id="45" idx="1"/>
          </p:cNvCxnSpPr>
          <p:nvPr/>
        </p:nvCxnSpPr>
        <p:spPr>
          <a:xfrm flipV="1">
            <a:off x="5707965" y="3036517"/>
            <a:ext cx="5433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Diamond 49">
            <a:extLst>
              <a:ext uri="{FF2B5EF4-FFF2-40B4-BE49-F238E27FC236}">
                <a16:creationId xmlns:a16="http://schemas.microsoft.com/office/drawing/2014/main" id="{06265815-B8BE-464C-A590-C907E96E760F}"/>
              </a:ext>
            </a:extLst>
          </p:cNvPr>
          <p:cNvSpPr/>
          <p:nvPr/>
        </p:nvSpPr>
        <p:spPr>
          <a:xfrm>
            <a:off x="2953418" y="4562368"/>
            <a:ext cx="1089764" cy="3443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/>
              <a:t>Steady state?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5FA78B84-BC26-1446-A2CB-1073C0315DA7}"/>
              </a:ext>
            </a:extLst>
          </p:cNvPr>
          <p:cNvCxnSpPr>
            <a:cxnSpLocks/>
            <a:stCxn id="50" idx="1"/>
            <a:endCxn id="31" idx="0"/>
          </p:cNvCxnSpPr>
          <p:nvPr/>
        </p:nvCxnSpPr>
        <p:spPr>
          <a:xfrm rot="10800000" flipH="1" flipV="1">
            <a:off x="2953418" y="4734529"/>
            <a:ext cx="544882" cy="759292"/>
          </a:xfrm>
          <a:prstGeom prst="bentConnector4">
            <a:avLst>
              <a:gd name="adj1" fmla="val -41954"/>
              <a:gd name="adj2" fmla="val 613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7FD67CC-FC19-2E47-9706-E3B18833093D}"/>
              </a:ext>
            </a:extLst>
          </p:cNvPr>
          <p:cNvSpPr txBox="1"/>
          <p:nvPr/>
        </p:nvSpPr>
        <p:spPr>
          <a:xfrm>
            <a:off x="2628795" y="4434950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115F04-EEA0-A74E-867E-C96A5D38096B}"/>
              </a:ext>
            </a:extLst>
          </p:cNvPr>
          <p:cNvSpPr txBox="1"/>
          <p:nvPr/>
        </p:nvSpPr>
        <p:spPr>
          <a:xfrm>
            <a:off x="3884463" y="4427020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41172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D38521-19E0-6C4D-99BA-27B0654859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150" y="2962592"/>
            <a:ext cx="5727700" cy="9328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C27E93-107E-9E4F-8976-A81FB50E806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264467" y="2758378"/>
            <a:ext cx="212510" cy="22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33292A-1D00-FA42-A083-E8A9207014B5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3757739" y="2555309"/>
            <a:ext cx="270498" cy="426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9EEC4A-9D04-DC41-877C-8CF82337998C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4489491" y="2758378"/>
            <a:ext cx="78573" cy="28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6A899C-1EC4-9843-82CA-4D0CBAE31749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977329" y="2674307"/>
            <a:ext cx="39043" cy="31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26ED4C-A08C-5141-9238-830B5BA9B25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297496" y="2787754"/>
            <a:ext cx="249967" cy="23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368D5E-B662-1948-A678-821C91059E04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4646270" y="3394927"/>
            <a:ext cx="220061" cy="309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48FD96-105B-5249-BDCF-9C4F45B72846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5717288" y="3613759"/>
            <a:ext cx="95632" cy="22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4044E3-80EE-6B47-9856-16AFC0E903C4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6431272" y="3829833"/>
            <a:ext cx="238838" cy="37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EB381F-A454-0743-8F3E-CCA54A96E629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8492520" y="3135446"/>
            <a:ext cx="252340" cy="46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387811-99CB-E544-A523-83F04C8BAFC8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6755423" y="2972420"/>
            <a:ext cx="42810" cy="20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3BBEB0-CF98-E740-BFD0-A0AC0E426915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7734823" y="3003736"/>
            <a:ext cx="115596" cy="32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DD6C97-5546-BD42-9345-1C268EC1437D}"/>
              </a:ext>
            </a:extLst>
          </p:cNvPr>
          <p:cNvSpPr txBox="1"/>
          <p:nvPr/>
        </p:nvSpPr>
        <p:spPr>
          <a:xfrm>
            <a:off x="2944507" y="2481379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Seed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63A6FF-93C6-084B-B787-9AE432F5C727}"/>
              </a:ext>
            </a:extLst>
          </p:cNvPr>
          <p:cNvSpPr txBox="1"/>
          <p:nvPr/>
        </p:nvSpPr>
        <p:spPr>
          <a:xfrm>
            <a:off x="3762779" y="2278310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6B670D-CED7-BB4B-89B0-54DF2FDBAA53}"/>
              </a:ext>
            </a:extLst>
          </p:cNvPr>
          <p:cNvSpPr txBox="1"/>
          <p:nvPr/>
        </p:nvSpPr>
        <p:spPr>
          <a:xfrm>
            <a:off x="4250477" y="2481379"/>
            <a:ext cx="635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Infects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94EC22-706C-DF4D-A5A4-6B5C9FF19BB4}"/>
              </a:ext>
            </a:extLst>
          </p:cNvPr>
          <p:cNvSpPr txBox="1"/>
          <p:nvPr/>
        </p:nvSpPr>
        <p:spPr>
          <a:xfrm>
            <a:off x="4866331" y="2397308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0DF14B-148C-AD41-9926-8C6FE9637943}"/>
              </a:ext>
            </a:extLst>
          </p:cNvPr>
          <p:cNvSpPr txBox="1"/>
          <p:nvPr/>
        </p:nvSpPr>
        <p:spPr>
          <a:xfrm>
            <a:off x="5282005" y="251075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DE71EC-5DDA-3A49-BEDD-000EAB0A70FA}"/>
              </a:ext>
            </a:extLst>
          </p:cNvPr>
          <p:cNvSpPr txBox="1"/>
          <p:nvPr/>
        </p:nvSpPr>
        <p:spPr>
          <a:xfrm>
            <a:off x="4227662" y="3704896"/>
            <a:ext cx="83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gen seed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F64F0-1171-4541-BD70-FB6EDD875512}"/>
              </a:ext>
            </a:extLst>
          </p:cNvPr>
          <p:cNvSpPr txBox="1"/>
          <p:nvPr/>
        </p:nvSpPr>
        <p:spPr>
          <a:xfrm>
            <a:off x="6344228" y="2510755"/>
            <a:ext cx="90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Second gen infection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97C422-C175-5B47-99C7-4410F65CBD43}"/>
              </a:ext>
            </a:extLst>
          </p:cNvPr>
          <p:cNvSpPr txBox="1"/>
          <p:nvPr/>
        </p:nvSpPr>
        <p:spPr>
          <a:xfrm>
            <a:off x="5325913" y="3839412"/>
            <a:ext cx="78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Third gen seed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23860B-00BD-6948-8B60-4D334A41215C}"/>
              </a:ext>
            </a:extLst>
          </p:cNvPr>
          <p:cNvSpPr txBox="1"/>
          <p:nvPr/>
        </p:nvSpPr>
        <p:spPr>
          <a:xfrm>
            <a:off x="6039897" y="4202667"/>
            <a:ext cx="782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Third gen seed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21B21C-4418-3C42-A6CA-82011EA171C0}"/>
              </a:ext>
            </a:extLst>
          </p:cNvPr>
          <p:cNvSpPr txBox="1"/>
          <p:nvPr/>
        </p:nvSpPr>
        <p:spPr>
          <a:xfrm>
            <a:off x="7396414" y="2542071"/>
            <a:ext cx="90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Third gen infection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640321-E4FD-1F4E-87A6-27265100228B}"/>
              </a:ext>
            </a:extLst>
          </p:cNvPr>
          <p:cNvSpPr txBox="1"/>
          <p:nvPr/>
        </p:nvSpPr>
        <p:spPr>
          <a:xfrm>
            <a:off x="8290855" y="2673781"/>
            <a:ext cx="908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Fourth gen infection </a:t>
            </a:r>
          </a:p>
        </p:txBody>
      </p:sp>
    </p:spTree>
    <p:extLst>
      <p:ext uri="{BB962C8B-B14F-4D97-AF65-F5344CB8AC3E}">
        <p14:creationId xmlns:p14="http://schemas.microsoft.com/office/powerpoint/2010/main" val="2463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409F1B-B45E-2049-A870-AA7E5BD01483}"/>
              </a:ext>
            </a:extLst>
          </p:cNvPr>
          <p:cNvSpPr/>
          <p:nvPr/>
        </p:nvSpPr>
        <p:spPr>
          <a:xfrm>
            <a:off x="1165083" y="364755"/>
            <a:ext cx="1423006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Contact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CC13E0-1589-7747-92B8-349FB6B3DDB1}"/>
              </a:ext>
            </a:extLst>
          </p:cNvPr>
          <p:cNvSpPr/>
          <p:nvPr/>
        </p:nvSpPr>
        <p:spPr>
          <a:xfrm>
            <a:off x="3084010" y="1134409"/>
            <a:ext cx="1434403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population state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41B20B-FAD4-544E-9FB3-6A9682A2F947}"/>
              </a:ext>
            </a:extLst>
          </p:cNvPr>
          <p:cNvSpPr/>
          <p:nvPr/>
        </p:nvSpPr>
        <p:spPr>
          <a:xfrm>
            <a:off x="3077183" y="2599117"/>
            <a:ext cx="1448057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Calculate the # active cases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04A15D7-09AD-FC48-A605-5C37A6FFF129}"/>
              </a:ext>
            </a:extLst>
          </p:cNvPr>
          <p:cNvSpPr/>
          <p:nvPr/>
        </p:nvSpPr>
        <p:spPr>
          <a:xfrm>
            <a:off x="4525241" y="3650096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Loop through contact data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B5F75D8-DDFA-724B-8806-69693F35B24C}"/>
              </a:ext>
            </a:extLst>
          </p:cNvPr>
          <p:cNvSpPr>
            <a:spLocks noChangeAspect="1"/>
          </p:cNvSpPr>
          <p:nvPr/>
        </p:nvSpPr>
        <p:spPr>
          <a:xfrm>
            <a:off x="5109166" y="5018786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432EB7-DC4A-F641-941B-19CA8B69930C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3801211" y="3080068"/>
            <a:ext cx="9548" cy="17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258014-413E-C940-AC5A-E04ED0661962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5199166" y="4131047"/>
            <a:ext cx="0" cy="88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14BE3EA-AFA2-A44A-AA95-C6F4A6DF6369}"/>
              </a:ext>
            </a:extLst>
          </p:cNvPr>
          <p:cNvSpPr>
            <a:spLocks noChangeAspect="1"/>
          </p:cNvSpPr>
          <p:nvPr/>
        </p:nvSpPr>
        <p:spPr>
          <a:xfrm>
            <a:off x="1786586" y="5019730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FB0CA09-7788-864B-99D8-2C6624904F02}"/>
              </a:ext>
            </a:extLst>
          </p:cNvPr>
          <p:cNvSpPr>
            <a:spLocks noChangeAspect="1"/>
          </p:cNvSpPr>
          <p:nvPr/>
        </p:nvSpPr>
        <p:spPr>
          <a:xfrm>
            <a:off x="1786586" y="1294514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96E647-8560-8944-95A5-D266B5F7E791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1966586" y="1374885"/>
            <a:ext cx="1117424" cy="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32329E-47BC-3542-8AF7-E784EBAAD82D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1876586" y="845706"/>
            <a:ext cx="0" cy="44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348C263-8348-FA4B-A440-992972E210C3}"/>
              </a:ext>
            </a:extLst>
          </p:cNvPr>
          <p:cNvSpPr/>
          <p:nvPr/>
        </p:nvSpPr>
        <p:spPr>
          <a:xfrm>
            <a:off x="4819289" y="427816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Change status of infections if due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6250709-11BE-3343-B103-F9CAAE62AE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1266975" y="4864265"/>
            <a:ext cx="274147" cy="945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D5314ABD-6F40-C34C-BAE4-B078EC1C15BD}"/>
              </a:ext>
            </a:extLst>
          </p:cNvPr>
          <p:cNvSpPr/>
          <p:nvPr/>
        </p:nvSpPr>
        <p:spPr>
          <a:xfrm>
            <a:off x="3147041" y="3252293"/>
            <a:ext cx="1308340" cy="3443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Active Cases == 0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7480C4A-D80C-F447-A8C9-AA584E658549}"/>
              </a:ext>
            </a:extLst>
          </p:cNvPr>
          <p:cNvCxnSpPr>
            <a:cxnSpLocks/>
            <a:stCxn id="36" idx="1"/>
            <a:endCxn id="205" idx="3"/>
          </p:cNvCxnSpPr>
          <p:nvPr/>
        </p:nvCxnSpPr>
        <p:spPr>
          <a:xfrm rot="10800000" flipV="1">
            <a:off x="931511" y="3424453"/>
            <a:ext cx="2215531" cy="2049423"/>
          </a:xfrm>
          <a:prstGeom prst="bentConnector3">
            <a:avLst>
              <a:gd name="adj1" fmla="val 19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0A1F324-E7EB-504A-81E6-4B0B447B5D9A}"/>
              </a:ext>
            </a:extLst>
          </p:cNvPr>
          <p:cNvSpPr txBox="1"/>
          <p:nvPr/>
        </p:nvSpPr>
        <p:spPr>
          <a:xfrm>
            <a:off x="4410380" y="3097926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6F8EA7-415C-7B4E-9E4F-09A1CA089D69}"/>
              </a:ext>
            </a:extLst>
          </p:cNvPr>
          <p:cNvSpPr txBox="1"/>
          <p:nvPr/>
        </p:nvSpPr>
        <p:spPr>
          <a:xfrm>
            <a:off x="2678088" y="3106766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A1F116-33A8-AF4B-A6BC-80A943EB8DF2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1876586" y="1474514"/>
            <a:ext cx="0" cy="354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412477-EF70-FB44-B82D-2EB8B8CE110F}"/>
              </a:ext>
            </a:extLst>
          </p:cNvPr>
          <p:cNvSpPr txBox="1"/>
          <p:nvPr/>
        </p:nvSpPr>
        <p:spPr>
          <a:xfrm>
            <a:off x="1966586" y="1153695"/>
            <a:ext cx="110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Loop through </a:t>
            </a:r>
          </a:p>
          <a:p>
            <a:r>
              <a:rPr lang="en-US" sz="1200" dirty="0"/>
              <a:t>each time step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FB5DC4E-9936-3B4D-9C2A-FD5FBE8E2315}"/>
              </a:ext>
            </a:extLst>
          </p:cNvPr>
          <p:cNvCxnSpPr>
            <a:cxnSpLocks/>
            <a:stCxn id="36" idx="3"/>
            <a:endCxn id="9" idx="0"/>
          </p:cNvCxnSpPr>
          <p:nvPr/>
        </p:nvCxnSpPr>
        <p:spPr>
          <a:xfrm>
            <a:off x="4455381" y="3424454"/>
            <a:ext cx="743785" cy="225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4D55186-ADF7-2A4D-9E6C-CAE761A2EE19}"/>
              </a:ext>
            </a:extLst>
          </p:cNvPr>
          <p:cNvSpPr/>
          <p:nvPr/>
        </p:nvSpPr>
        <p:spPr>
          <a:xfrm>
            <a:off x="3077183" y="1849705"/>
            <a:ext cx="1448057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Get contacts in this time step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4DC4F7A-5811-6A4E-A046-9E2064501E39}"/>
              </a:ext>
            </a:extLst>
          </p:cNvPr>
          <p:cNvCxnSpPr>
            <a:cxnSpLocks/>
          </p:cNvCxnSpPr>
          <p:nvPr/>
        </p:nvCxnSpPr>
        <p:spPr>
          <a:xfrm>
            <a:off x="3801211" y="2330656"/>
            <a:ext cx="0" cy="268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FAFC319A-8564-104C-A58F-620521086F5E}"/>
              </a:ext>
            </a:extLst>
          </p:cNvPr>
          <p:cNvSpPr/>
          <p:nvPr/>
        </p:nvSpPr>
        <p:spPr>
          <a:xfrm>
            <a:off x="4819289" y="1134409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Randomly infect susceptible people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506B34D8-429C-4746-BC23-4922D25E8667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 flipV="1">
            <a:off x="4518413" y="668292"/>
            <a:ext cx="300876" cy="706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11F317A0-C8B2-1C42-A8B8-82F86479E607}"/>
              </a:ext>
            </a:extLst>
          </p:cNvPr>
          <p:cNvCxnSpPr>
            <a:cxnSpLocks/>
            <a:stCxn id="112" idx="2"/>
            <a:endCxn id="82" idx="0"/>
          </p:cNvCxnSpPr>
          <p:nvPr/>
        </p:nvCxnSpPr>
        <p:spPr>
          <a:xfrm rot="5400000">
            <a:off x="4530041" y="886531"/>
            <a:ext cx="234345" cy="16920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601595-65AB-E546-AF28-CC98C14937C0}"/>
              </a:ext>
            </a:extLst>
          </p:cNvPr>
          <p:cNvCxnSpPr>
            <a:cxnSpLocks/>
            <a:stCxn id="30" idx="2"/>
            <a:endCxn id="112" idx="0"/>
          </p:cNvCxnSpPr>
          <p:nvPr/>
        </p:nvCxnSpPr>
        <p:spPr>
          <a:xfrm>
            <a:off x="5493214" y="908767"/>
            <a:ext cx="0" cy="22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Diamond 130">
            <a:extLst>
              <a:ext uri="{FF2B5EF4-FFF2-40B4-BE49-F238E27FC236}">
                <a16:creationId xmlns:a16="http://schemas.microsoft.com/office/drawing/2014/main" id="{41026C39-77C3-DC47-894D-4795F2BA6C50}"/>
              </a:ext>
            </a:extLst>
          </p:cNvPr>
          <p:cNvSpPr/>
          <p:nvPr/>
        </p:nvSpPr>
        <p:spPr>
          <a:xfrm>
            <a:off x="6273533" y="3278399"/>
            <a:ext cx="1561869" cy="3443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!Alerted &amp;&amp; </a:t>
            </a:r>
          </a:p>
          <a:p>
            <a:pPr algn="ctr"/>
            <a:r>
              <a:rPr lang="en-US" sz="800" dirty="0"/>
              <a:t>&lt; threshold</a:t>
            </a:r>
          </a:p>
        </p:txBody>
      </p: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E1D06467-B0D2-B84B-B0D7-26E6D3CC3C5E}"/>
              </a:ext>
            </a:extLst>
          </p:cNvPr>
          <p:cNvCxnSpPr>
            <a:cxnSpLocks/>
            <a:stCxn id="9" idx="3"/>
            <a:endCxn id="131" idx="0"/>
          </p:cNvCxnSpPr>
          <p:nvPr/>
        </p:nvCxnSpPr>
        <p:spPr>
          <a:xfrm flipV="1">
            <a:off x="5873091" y="3278399"/>
            <a:ext cx="1181377" cy="612173"/>
          </a:xfrm>
          <a:prstGeom prst="bentConnector4">
            <a:avLst>
              <a:gd name="adj1" fmla="val 16948"/>
              <a:gd name="adj2" fmla="val 137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C5DB0CC-5429-0B4F-92B8-2CD3B344678D}"/>
              </a:ext>
            </a:extLst>
          </p:cNvPr>
          <p:cNvCxnSpPr>
            <a:cxnSpLocks/>
            <a:stCxn id="131" idx="1"/>
            <a:endCxn id="177" idx="0"/>
          </p:cNvCxnSpPr>
          <p:nvPr/>
        </p:nvCxnSpPr>
        <p:spPr>
          <a:xfrm rot="10800000" flipV="1">
            <a:off x="6177243" y="3450560"/>
            <a:ext cx="96291" cy="1566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D2FD54C-BE78-2E4E-B0DC-CE844D2B8581}"/>
              </a:ext>
            </a:extLst>
          </p:cNvPr>
          <p:cNvSpPr txBox="1"/>
          <p:nvPr/>
        </p:nvSpPr>
        <p:spPr>
          <a:xfrm>
            <a:off x="6080114" y="3188399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B0C22A8-8C81-C648-9EE5-6995F59C73D8}"/>
              </a:ext>
            </a:extLst>
          </p:cNvPr>
          <p:cNvSpPr txBox="1"/>
          <p:nvPr/>
        </p:nvSpPr>
        <p:spPr>
          <a:xfrm>
            <a:off x="7692200" y="3166819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2" name="Diamond 151">
            <a:extLst>
              <a:ext uri="{FF2B5EF4-FFF2-40B4-BE49-F238E27FC236}">
                <a16:creationId xmlns:a16="http://schemas.microsoft.com/office/drawing/2014/main" id="{B0CC0BB4-1917-C242-A36C-C0046B147945}"/>
              </a:ext>
            </a:extLst>
          </p:cNvPr>
          <p:cNvSpPr/>
          <p:nvPr/>
        </p:nvSpPr>
        <p:spPr>
          <a:xfrm>
            <a:off x="7146914" y="3804856"/>
            <a:ext cx="1561869" cy="3443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Different statuses?</a:t>
            </a:r>
          </a:p>
        </p:txBody>
      </p: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ABDEA3C4-F721-F048-8F75-EB0391936E80}"/>
              </a:ext>
            </a:extLst>
          </p:cNvPr>
          <p:cNvCxnSpPr>
            <a:cxnSpLocks/>
            <a:stCxn id="152" idx="1"/>
            <a:endCxn id="177" idx="0"/>
          </p:cNvCxnSpPr>
          <p:nvPr/>
        </p:nvCxnSpPr>
        <p:spPr>
          <a:xfrm rot="10800000" flipV="1">
            <a:off x="6177242" y="3977016"/>
            <a:ext cx="969672" cy="10403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FC6BC182-2DAA-244B-8EC4-16F9546DA877}"/>
              </a:ext>
            </a:extLst>
          </p:cNvPr>
          <p:cNvCxnSpPr>
            <a:cxnSpLocks/>
            <a:stCxn id="131" idx="3"/>
            <a:endCxn id="152" idx="0"/>
          </p:cNvCxnSpPr>
          <p:nvPr/>
        </p:nvCxnSpPr>
        <p:spPr>
          <a:xfrm>
            <a:off x="7835402" y="3450560"/>
            <a:ext cx="92447" cy="3542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F157A7B6-BBCD-C945-9A47-2420A1BAE567}"/>
              </a:ext>
            </a:extLst>
          </p:cNvPr>
          <p:cNvCxnSpPr>
            <a:cxnSpLocks/>
            <a:stCxn id="152" idx="3"/>
            <a:endCxn id="168" idx="0"/>
          </p:cNvCxnSpPr>
          <p:nvPr/>
        </p:nvCxnSpPr>
        <p:spPr>
          <a:xfrm>
            <a:off x="8708783" y="3977017"/>
            <a:ext cx="154963" cy="231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A491606-A3A5-6541-874D-96F732D7DE9F}"/>
              </a:ext>
            </a:extLst>
          </p:cNvPr>
          <p:cNvSpPr txBox="1"/>
          <p:nvPr/>
        </p:nvSpPr>
        <p:spPr>
          <a:xfrm>
            <a:off x="6830727" y="3724591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C9D4028-62D0-FA4F-8A0E-D0F97E3D234A}"/>
              </a:ext>
            </a:extLst>
          </p:cNvPr>
          <p:cNvSpPr txBox="1"/>
          <p:nvPr/>
        </p:nvSpPr>
        <p:spPr>
          <a:xfrm>
            <a:off x="8556827" y="3714856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68" name="Diamond 167">
            <a:extLst>
              <a:ext uri="{FF2B5EF4-FFF2-40B4-BE49-F238E27FC236}">
                <a16:creationId xmlns:a16="http://schemas.microsoft.com/office/drawing/2014/main" id="{20CEF2B8-A887-974D-8A49-A87DAAF17443}"/>
              </a:ext>
            </a:extLst>
          </p:cNvPr>
          <p:cNvSpPr/>
          <p:nvPr/>
        </p:nvSpPr>
        <p:spPr>
          <a:xfrm>
            <a:off x="8082811" y="4208551"/>
            <a:ext cx="1561869" cy="3443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Dangerous mix?</a:t>
            </a:r>
          </a:p>
        </p:txBody>
      </p: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4E7629B0-CE74-264E-ABE2-B0A12332B24C}"/>
              </a:ext>
            </a:extLst>
          </p:cNvPr>
          <p:cNvCxnSpPr>
            <a:cxnSpLocks/>
            <a:stCxn id="168" idx="1"/>
            <a:endCxn id="177" idx="0"/>
          </p:cNvCxnSpPr>
          <p:nvPr/>
        </p:nvCxnSpPr>
        <p:spPr>
          <a:xfrm rot="10800000" flipV="1">
            <a:off x="6177243" y="4380712"/>
            <a:ext cx="1905569" cy="636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F339B5A3-429A-0642-B6B0-4F36AFD45D27}"/>
              </a:ext>
            </a:extLst>
          </p:cNvPr>
          <p:cNvSpPr>
            <a:spLocks noChangeAspect="1"/>
          </p:cNvSpPr>
          <p:nvPr/>
        </p:nvSpPr>
        <p:spPr>
          <a:xfrm>
            <a:off x="6087242" y="5017412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3A7479B-367D-494E-B215-3C0FB69811D0}"/>
              </a:ext>
            </a:extLst>
          </p:cNvPr>
          <p:cNvSpPr txBox="1"/>
          <p:nvPr/>
        </p:nvSpPr>
        <p:spPr>
          <a:xfrm>
            <a:off x="7741571" y="4134549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A615B53C-3065-7D4D-BB91-0023D6E2B11E}"/>
              </a:ext>
            </a:extLst>
          </p:cNvPr>
          <p:cNvSpPr txBox="1"/>
          <p:nvPr/>
        </p:nvSpPr>
        <p:spPr>
          <a:xfrm>
            <a:off x="9524039" y="4080973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50053DAA-17B4-4443-82E6-AC2C359A2018}"/>
              </a:ext>
            </a:extLst>
          </p:cNvPr>
          <p:cNvCxnSpPr>
            <a:cxnSpLocks/>
            <a:stCxn id="168" idx="3"/>
            <a:endCxn id="193" idx="0"/>
          </p:cNvCxnSpPr>
          <p:nvPr/>
        </p:nvCxnSpPr>
        <p:spPr>
          <a:xfrm>
            <a:off x="9644680" y="4380712"/>
            <a:ext cx="82331" cy="486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F29AA233-FFBE-BD4D-8560-05791F2015AF}"/>
              </a:ext>
            </a:extLst>
          </p:cNvPr>
          <p:cNvSpPr/>
          <p:nvPr/>
        </p:nvSpPr>
        <p:spPr>
          <a:xfrm>
            <a:off x="9053086" y="4866935"/>
            <a:ext cx="1347850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 using weight and random #</a:t>
            </a:r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1AE20F61-D679-E545-8763-CAD56147B652}"/>
              </a:ext>
            </a:extLst>
          </p:cNvPr>
          <p:cNvCxnSpPr>
            <a:cxnSpLocks/>
            <a:stCxn id="193" idx="1"/>
            <a:endCxn id="177" idx="3"/>
          </p:cNvCxnSpPr>
          <p:nvPr/>
        </p:nvCxnSpPr>
        <p:spPr>
          <a:xfrm rot="10800000" flipV="1">
            <a:off x="6267242" y="5107410"/>
            <a:ext cx="278584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3D5862B6-9624-DD4A-BB15-F5701ACA4E97}"/>
              </a:ext>
            </a:extLst>
          </p:cNvPr>
          <p:cNvCxnSpPr>
            <a:cxnSpLocks/>
            <a:stCxn id="177" idx="1"/>
            <a:endCxn id="11" idx="3"/>
          </p:cNvCxnSpPr>
          <p:nvPr/>
        </p:nvCxnSpPr>
        <p:spPr>
          <a:xfrm rot="10800000" flipV="1">
            <a:off x="5289166" y="5107412"/>
            <a:ext cx="798076" cy="1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7C293110-16E5-AF48-9892-F1FA372B37BD}"/>
              </a:ext>
            </a:extLst>
          </p:cNvPr>
          <p:cNvSpPr>
            <a:spLocks noChangeAspect="1"/>
          </p:cNvSpPr>
          <p:nvPr/>
        </p:nvSpPr>
        <p:spPr>
          <a:xfrm>
            <a:off x="237881" y="5383877"/>
            <a:ext cx="693629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</a:t>
            </a:r>
          </a:p>
        </p:txBody>
      </p: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44107CCF-0F77-3043-B7A6-B06113876F2A}"/>
              </a:ext>
            </a:extLst>
          </p:cNvPr>
          <p:cNvCxnSpPr>
            <a:cxnSpLocks/>
            <a:stCxn id="11" idx="1"/>
            <a:endCxn id="16" idx="3"/>
          </p:cNvCxnSpPr>
          <p:nvPr/>
        </p:nvCxnSpPr>
        <p:spPr>
          <a:xfrm rot="10800000" flipV="1">
            <a:off x="1966586" y="5108786"/>
            <a:ext cx="3142580" cy="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68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409F1B-B45E-2049-A870-AA7E5BD01483}"/>
              </a:ext>
            </a:extLst>
          </p:cNvPr>
          <p:cNvSpPr/>
          <p:nvPr/>
        </p:nvSpPr>
        <p:spPr>
          <a:xfrm>
            <a:off x="1165083" y="364755"/>
            <a:ext cx="1423006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To Steady State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CC13E0-1589-7747-92B8-349FB6B3DDB1}"/>
              </a:ext>
            </a:extLst>
          </p:cNvPr>
          <p:cNvSpPr/>
          <p:nvPr/>
        </p:nvSpPr>
        <p:spPr>
          <a:xfrm>
            <a:off x="3084010" y="1134409"/>
            <a:ext cx="1434403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population state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14BE3EA-AFA2-A44A-AA95-C6F4A6DF6369}"/>
              </a:ext>
            </a:extLst>
          </p:cNvPr>
          <p:cNvSpPr>
            <a:spLocks noChangeAspect="1"/>
          </p:cNvSpPr>
          <p:nvPr/>
        </p:nvSpPr>
        <p:spPr>
          <a:xfrm>
            <a:off x="1776139" y="2110349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FB0CA09-7788-864B-99D8-2C6624904F02}"/>
              </a:ext>
            </a:extLst>
          </p:cNvPr>
          <p:cNvSpPr>
            <a:spLocks noChangeAspect="1"/>
          </p:cNvSpPr>
          <p:nvPr/>
        </p:nvSpPr>
        <p:spPr>
          <a:xfrm>
            <a:off x="1786586" y="1294514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96E647-8560-8944-95A5-D266B5F7E791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 flipV="1">
            <a:off x="1966586" y="1374885"/>
            <a:ext cx="1117424" cy="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32329E-47BC-3542-8AF7-E784EBAAD82D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1876586" y="845706"/>
            <a:ext cx="0" cy="44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6250709-11BE-3343-B103-F9CAAE62AEFE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1256528" y="1954884"/>
            <a:ext cx="274147" cy="945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7480C4A-D80C-F447-A8C9-AA584E658549}"/>
              </a:ext>
            </a:extLst>
          </p:cNvPr>
          <p:cNvCxnSpPr>
            <a:cxnSpLocks/>
            <a:stCxn id="59" idx="3"/>
            <a:endCxn id="205" idx="3"/>
          </p:cNvCxnSpPr>
          <p:nvPr/>
        </p:nvCxnSpPr>
        <p:spPr>
          <a:xfrm flipH="1">
            <a:off x="1511897" y="2095510"/>
            <a:ext cx="3075566" cy="468986"/>
          </a:xfrm>
          <a:prstGeom prst="bentConnector3">
            <a:avLst>
              <a:gd name="adj1" fmla="val -7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A1F116-33A8-AF4B-A6BC-80A943EB8DF2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1866139" y="1474514"/>
            <a:ext cx="10447" cy="63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412477-EF70-FB44-B82D-2EB8B8CE110F}"/>
              </a:ext>
            </a:extLst>
          </p:cNvPr>
          <p:cNvSpPr txBox="1"/>
          <p:nvPr/>
        </p:nvSpPr>
        <p:spPr>
          <a:xfrm>
            <a:off x="1966586" y="1153695"/>
            <a:ext cx="105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Loop through </a:t>
            </a:r>
          </a:p>
          <a:p>
            <a:r>
              <a:rPr lang="en-US" sz="1200" dirty="0"/>
              <a:t>to time limit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7C293110-16E5-AF48-9892-F1FA372B37BD}"/>
              </a:ext>
            </a:extLst>
          </p:cNvPr>
          <p:cNvSpPr>
            <a:spLocks noChangeAspect="1"/>
          </p:cNvSpPr>
          <p:nvPr/>
        </p:nvSpPr>
        <p:spPr>
          <a:xfrm>
            <a:off x="818268" y="2474496"/>
            <a:ext cx="693629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</a:t>
            </a:r>
          </a:p>
        </p:txBody>
      </p: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44107CCF-0F77-3043-B7A6-B06113876F2A}"/>
              </a:ext>
            </a:extLst>
          </p:cNvPr>
          <p:cNvCxnSpPr>
            <a:cxnSpLocks/>
            <a:stCxn id="59" idx="1"/>
            <a:endCxn id="16" idx="3"/>
          </p:cNvCxnSpPr>
          <p:nvPr/>
        </p:nvCxnSpPr>
        <p:spPr>
          <a:xfrm rot="10800000" flipV="1">
            <a:off x="1956140" y="2095509"/>
            <a:ext cx="1069455" cy="104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Diamond 58">
            <a:extLst>
              <a:ext uri="{FF2B5EF4-FFF2-40B4-BE49-F238E27FC236}">
                <a16:creationId xmlns:a16="http://schemas.microsoft.com/office/drawing/2014/main" id="{D0C5642E-C52E-1D4D-98F1-D13685F66870}"/>
              </a:ext>
            </a:extLst>
          </p:cNvPr>
          <p:cNvSpPr/>
          <p:nvPr/>
        </p:nvSpPr>
        <p:spPr>
          <a:xfrm>
            <a:off x="3025594" y="1923349"/>
            <a:ext cx="1561869" cy="3443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Exit condition met?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4C9CF7-FF03-3848-869F-98B1A9C7C7FB}"/>
              </a:ext>
            </a:extLst>
          </p:cNvPr>
          <p:cNvSpPr txBox="1"/>
          <p:nvPr/>
        </p:nvSpPr>
        <p:spPr>
          <a:xfrm>
            <a:off x="4478469" y="1784849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3EEA79-423A-184E-9E26-46B0A7E5F419}"/>
              </a:ext>
            </a:extLst>
          </p:cNvPr>
          <p:cNvSpPr txBox="1"/>
          <p:nvPr/>
        </p:nvSpPr>
        <p:spPr>
          <a:xfrm>
            <a:off x="2657602" y="1833350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364BF93-0A7C-934C-9D18-8841927A81E0}"/>
              </a:ext>
            </a:extLst>
          </p:cNvPr>
          <p:cNvCxnSpPr>
            <a:cxnSpLocks/>
            <a:stCxn id="5" idx="2"/>
            <a:endCxn id="59" idx="0"/>
          </p:cNvCxnSpPr>
          <p:nvPr/>
        </p:nvCxnSpPr>
        <p:spPr>
          <a:xfrm>
            <a:off x="3801212" y="1615360"/>
            <a:ext cx="5317" cy="30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8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9630C4D-3093-9A45-9109-DC1C28F484F5}"/>
              </a:ext>
            </a:extLst>
          </p:cNvPr>
          <p:cNvSpPr/>
          <p:nvPr/>
        </p:nvSpPr>
        <p:spPr>
          <a:xfrm>
            <a:off x="1165083" y="364755"/>
            <a:ext cx="1423006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Population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B31EAD-DEE4-604B-AA16-F5B5EF2A09D3}"/>
              </a:ext>
            </a:extLst>
          </p:cNvPr>
          <p:cNvSpPr/>
          <p:nvPr/>
        </p:nvSpPr>
        <p:spPr>
          <a:xfrm>
            <a:off x="3025594" y="1153695"/>
            <a:ext cx="1434403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Evaluate Case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2B2D28-487D-894C-AD21-8E033EF1F39B}"/>
              </a:ext>
            </a:extLst>
          </p:cNvPr>
          <p:cNvSpPr>
            <a:spLocks noChangeAspect="1"/>
          </p:cNvSpPr>
          <p:nvPr/>
        </p:nvSpPr>
        <p:spPr>
          <a:xfrm>
            <a:off x="1786586" y="1294514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E861C3-9A85-6547-9CF5-FE81BA2A8922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1966586" y="1384514"/>
            <a:ext cx="1059008" cy="9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6AB9DA-B2AD-2D4B-9AB9-01B128BC436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876586" y="845706"/>
            <a:ext cx="0" cy="44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0D4C98-A3DA-3F47-80E9-71A5C1457EEB}"/>
              </a:ext>
            </a:extLst>
          </p:cNvPr>
          <p:cNvCxnSpPr>
            <a:cxnSpLocks/>
            <a:stCxn id="248" idx="0"/>
            <a:endCxn id="7" idx="2"/>
          </p:cNvCxnSpPr>
          <p:nvPr/>
        </p:nvCxnSpPr>
        <p:spPr>
          <a:xfrm flipV="1">
            <a:off x="1822956" y="1474514"/>
            <a:ext cx="53630" cy="305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2AF43A-DB86-124E-A127-A20881E3670C}"/>
              </a:ext>
            </a:extLst>
          </p:cNvPr>
          <p:cNvSpPr txBox="1"/>
          <p:nvPr/>
        </p:nvSpPr>
        <p:spPr>
          <a:xfrm>
            <a:off x="1966586" y="1153695"/>
            <a:ext cx="105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Loop through </a:t>
            </a:r>
          </a:p>
          <a:p>
            <a:r>
              <a:rPr lang="en-US" sz="1200" dirty="0"/>
              <a:t>population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639AAFB-347A-FE48-9F1C-C8B2D6F22B1B}"/>
              </a:ext>
            </a:extLst>
          </p:cNvPr>
          <p:cNvCxnSpPr>
            <a:cxnSpLocks/>
            <a:stCxn id="251" idx="1"/>
            <a:endCxn id="248" idx="2"/>
          </p:cNvCxnSpPr>
          <p:nvPr/>
        </p:nvCxnSpPr>
        <p:spPr>
          <a:xfrm rot="10800000">
            <a:off x="1822956" y="5006739"/>
            <a:ext cx="2438816" cy="8422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E4B909-6522-D440-9925-FA488663F6DF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3742796" y="1634646"/>
            <a:ext cx="0" cy="220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E897616-8B73-3942-9BD5-BCBE6ED7C997}"/>
              </a:ext>
            </a:extLst>
          </p:cNvPr>
          <p:cNvSpPr/>
          <p:nvPr/>
        </p:nvSpPr>
        <p:spPr>
          <a:xfrm>
            <a:off x="3025594" y="1855033"/>
            <a:ext cx="1434403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Actions at time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4EEFAF6A-681A-8A48-A2E0-A98ABBCA681F}"/>
              </a:ext>
            </a:extLst>
          </p:cNvPr>
          <p:cNvSpPr/>
          <p:nvPr/>
        </p:nvSpPr>
        <p:spPr>
          <a:xfrm>
            <a:off x="4809764" y="2311655"/>
            <a:ext cx="1561869" cy="3443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Virus Change?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46E8C6-1D79-0B4D-8768-343333950A3E}"/>
              </a:ext>
            </a:extLst>
          </p:cNvPr>
          <p:cNvSpPr txBox="1"/>
          <p:nvPr/>
        </p:nvSpPr>
        <p:spPr>
          <a:xfrm>
            <a:off x="6158574" y="2197484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766852-8B0C-9941-BA53-62DF284728FE}"/>
              </a:ext>
            </a:extLst>
          </p:cNvPr>
          <p:cNvSpPr txBox="1"/>
          <p:nvPr/>
        </p:nvSpPr>
        <p:spPr>
          <a:xfrm>
            <a:off x="4441772" y="2221656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04872AE9-4277-E440-8B63-27AC4D4F921E}"/>
              </a:ext>
            </a:extLst>
          </p:cNvPr>
          <p:cNvSpPr/>
          <p:nvPr/>
        </p:nvSpPr>
        <p:spPr>
          <a:xfrm>
            <a:off x="4809764" y="3641918"/>
            <a:ext cx="1561869" cy="3443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Alert Change?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6C4C3F-3306-E54E-AC4E-14208C61F7AB}"/>
              </a:ext>
            </a:extLst>
          </p:cNvPr>
          <p:cNvSpPr txBox="1"/>
          <p:nvPr/>
        </p:nvSpPr>
        <p:spPr>
          <a:xfrm>
            <a:off x="6262639" y="3503418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CD63F7-839A-704F-811C-43534253C8A0}"/>
              </a:ext>
            </a:extLst>
          </p:cNvPr>
          <p:cNvSpPr txBox="1"/>
          <p:nvPr/>
        </p:nvSpPr>
        <p:spPr>
          <a:xfrm>
            <a:off x="4441772" y="3551919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BE66A762-95E9-174B-89EF-7A4B60893723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>
            <a:off x="4459997" y="2095509"/>
            <a:ext cx="1130702" cy="2161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153AE10-DE22-F443-9F56-BD2C4B4BFFF7}"/>
              </a:ext>
            </a:extLst>
          </p:cNvPr>
          <p:cNvCxnSpPr>
            <a:cxnSpLocks/>
            <a:stCxn id="32" idx="1"/>
            <a:endCxn id="35" idx="0"/>
          </p:cNvCxnSpPr>
          <p:nvPr/>
        </p:nvCxnSpPr>
        <p:spPr>
          <a:xfrm rot="10800000" flipH="1" flipV="1">
            <a:off x="4809763" y="2483816"/>
            <a:ext cx="780935" cy="1158102"/>
          </a:xfrm>
          <a:prstGeom prst="bentConnector4">
            <a:avLst>
              <a:gd name="adj1" fmla="val -29273"/>
              <a:gd name="adj2" fmla="val 57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7C9D9203-D73D-5646-97E6-29D247B9D7E3}"/>
              </a:ext>
            </a:extLst>
          </p:cNvPr>
          <p:cNvCxnSpPr>
            <a:cxnSpLocks/>
            <a:stCxn id="35" idx="1"/>
            <a:endCxn id="251" idx="3"/>
          </p:cNvCxnSpPr>
          <p:nvPr/>
        </p:nvCxnSpPr>
        <p:spPr>
          <a:xfrm rot="10800000" flipV="1">
            <a:off x="4441772" y="3814079"/>
            <a:ext cx="367992" cy="2034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Left Brace 52">
            <a:extLst>
              <a:ext uri="{FF2B5EF4-FFF2-40B4-BE49-F238E27FC236}">
                <a16:creationId xmlns:a16="http://schemas.microsoft.com/office/drawing/2014/main" id="{AEBCD0AE-3ECA-ED41-906F-509CC3D00D7D}"/>
              </a:ext>
            </a:extLst>
          </p:cNvPr>
          <p:cNvSpPr/>
          <p:nvPr/>
        </p:nvSpPr>
        <p:spPr>
          <a:xfrm>
            <a:off x="6708595" y="166357"/>
            <a:ext cx="407096" cy="24363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C67A3116-5262-B94D-8A54-39E3E7E39D20}"/>
              </a:ext>
            </a:extLst>
          </p:cNvPr>
          <p:cNvCxnSpPr>
            <a:cxnSpLocks/>
            <a:stCxn id="32" idx="3"/>
            <a:endCxn id="53" idx="1"/>
          </p:cNvCxnSpPr>
          <p:nvPr/>
        </p:nvCxnSpPr>
        <p:spPr>
          <a:xfrm flipV="1">
            <a:off x="6371633" y="1384514"/>
            <a:ext cx="336962" cy="1099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313B9FF-869F-2F47-83F1-B037395CB4AA}"/>
              </a:ext>
            </a:extLst>
          </p:cNvPr>
          <p:cNvSpPr/>
          <p:nvPr/>
        </p:nvSpPr>
        <p:spPr>
          <a:xfrm>
            <a:off x="7097748" y="360646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Exposed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B3F37D0-D1C4-EE47-9EE5-0D27D2900EEF}"/>
              </a:ext>
            </a:extLst>
          </p:cNvPr>
          <p:cNvSpPr/>
          <p:nvPr/>
        </p:nvSpPr>
        <p:spPr>
          <a:xfrm>
            <a:off x="7097748" y="929547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Exposed</a:t>
            </a:r>
            <a:r>
              <a:rPr lang="en-US" sz="1400" baseline="-25000" dirty="0"/>
              <a:t>2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4B9EB3C-594A-814E-AA72-A9E6EC8AB9AE}"/>
              </a:ext>
            </a:extLst>
          </p:cNvPr>
          <p:cNvSpPr/>
          <p:nvPr/>
        </p:nvSpPr>
        <p:spPr>
          <a:xfrm>
            <a:off x="7097748" y="1467612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B2AE78DA-FC20-CB41-99E9-28696917566B}"/>
              </a:ext>
            </a:extLst>
          </p:cNvPr>
          <p:cNvSpPr/>
          <p:nvPr/>
        </p:nvSpPr>
        <p:spPr>
          <a:xfrm>
            <a:off x="7095090" y="2038319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  <a:r>
              <a:rPr lang="en-US" sz="1400" baseline="-25000" dirty="0"/>
              <a:t>symp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3088DA4E-4B8A-764D-9FC6-65851594CBFC}"/>
              </a:ext>
            </a:extLst>
          </p:cNvPr>
          <p:cNvSpPr/>
          <p:nvPr/>
        </p:nvSpPr>
        <p:spPr>
          <a:xfrm>
            <a:off x="8580469" y="1465937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Recovered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EE7A420D-3423-0243-8B26-A2A5651E251A}"/>
              </a:ext>
            </a:extLst>
          </p:cNvPr>
          <p:cNvSpPr/>
          <p:nvPr/>
        </p:nvSpPr>
        <p:spPr>
          <a:xfrm>
            <a:off x="8580469" y="2205403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Dead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B4F02033-AB68-FA40-9EBE-4844A03F64CC}"/>
              </a:ext>
            </a:extLst>
          </p:cNvPr>
          <p:cNvSpPr/>
          <p:nvPr/>
        </p:nvSpPr>
        <p:spPr>
          <a:xfrm>
            <a:off x="8580469" y="356738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Exposed</a:t>
            </a:r>
            <a:r>
              <a:rPr lang="en-US" sz="1400" baseline="-25000" dirty="0"/>
              <a:t>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8CF1D135-C416-EC4E-8E44-6245D093EF49}"/>
              </a:ext>
            </a:extLst>
          </p:cNvPr>
          <p:cNvSpPr/>
          <p:nvPr/>
        </p:nvSpPr>
        <p:spPr>
          <a:xfrm>
            <a:off x="8580469" y="726471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9F5DCD0-6936-FF41-9F2F-EE5DAB1C3CA4}"/>
              </a:ext>
            </a:extLst>
          </p:cNvPr>
          <p:cNvSpPr/>
          <p:nvPr/>
        </p:nvSpPr>
        <p:spPr>
          <a:xfrm>
            <a:off x="8580469" y="1096204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Infected</a:t>
            </a:r>
            <a:r>
              <a:rPr lang="en-US" sz="1400" baseline="-25000" dirty="0"/>
              <a:t>symp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51BE438C-FB97-C74F-99A0-BAA47318657D}"/>
              </a:ext>
            </a:extLst>
          </p:cNvPr>
          <p:cNvSpPr/>
          <p:nvPr/>
        </p:nvSpPr>
        <p:spPr>
          <a:xfrm>
            <a:off x="8580469" y="1835670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Recovered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6F493F1-8271-7C45-BDB5-4ACB0A830D50}"/>
              </a:ext>
            </a:extLst>
          </p:cNvPr>
          <p:cNvSpPr/>
          <p:nvPr/>
        </p:nvSpPr>
        <p:spPr>
          <a:xfrm>
            <a:off x="6948079" y="1818334"/>
            <a:ext cx="2821839" cy="70239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6693C4D-ED28-264F-82DE-076B4C0C2329}"/>
              </a:ext>
            </a:extLst>
          </p:cNvPr>
          <p:cNvSpPr/>
          <p:nvPr/>
        </p:nvSpPr>
        <p:spPr>
          <a:xfrm>
            <a:off x="6948080" y="1414748"/>
            <a:ext cx="2821839" cy="35374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D1EA5-1CFE-D04A-8794-3A025CAB891A}"/>
              </a:ext>
            </a:extLst>
          </p:cNvPr>
          <p:cNvSpPr/>
          <p:nvPr/>
        </p:nvSpPr>
        <p:spPr>
          <a:xfrm>
            <a:off x="6948079" y="693604"/>
            <a:ext cx="2821839" cy="70239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ADDAFCD-0906-BD4A-B53E-FE06450C26F2}"/>
              </a:ext>
            </a:extLst>
          </p:cNvPr>
          <p:cNvSpPr/>
          <p:nvPr/>
        </p:nvSpPr>
        <p:spPr>
          <a:xfrm>
            <a:off x="6948079" y="271005"/>
            <a:ext cx="2821839" cy="39754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54A06061-70C4-F24A-ACAE-18C045C7FBEF}"/>
              </a:ext>
            </a:extLst>
          </p:cNvPr>
          <p:cNvSpPr/>
          <p:nvPr/>
        </p:nvSpPr>
        <p:spPr>
          <a:xfrm>
            <a:off x="8288420" y="2065059"/>
            <a:ext cx="207323" cy="20933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/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A3CF537-DA4F-7349-82F3-76DC6D432AFA}"/>
              </a:ext>
            </a:extLst>
          </p:cNvPr>
          <p:cNvCxnSpPr>
            <a:cxnSpLocks/>
            <a:stCxn id="63" idx="3"/>
            <a:endCxn id="78" idx="1"/>
          </p:cNvCxnSpPr>
          <p:nvPr/>
        </p:nvCxnSpPr>
        <p:spPr>
          <a:xfrm flipV="1">
            <a:off x="8188511" y="2169728"/>
            <a:ext cx="99909" cy="2596"/>
          </a:xfrm>
          <a:prstGeom prst="bentConnector3">
            <a:avLst>
              <a:gd name="adj1" fmla="val 175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09BCEDA1-B03B-DC4B-8CE4-1F47EB64A468}"/>
              </a:ext>
            </a:extLst>
          </p:cNvPr>
          <p:cNvCxnSpPr>
            <a:cxnSpLocks/>
            <a:stCxn id="78" idx="0"/>
            <a:endCxn id="72" idx="1"/>
          </p:cNvCxnSpPr>
          <p:nvPr/>
        </p:nvCxnSpPr>
        <p:spPr>
          <a:xfrm rot="5400000" flipH="1" flipV="1">
            <a:off x="8438583" y="1923174"/>
            <a:ext cx="95384" cy="188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1E72B602-DD5A-7440-BF34-5FFCEEA19FF2}"/>
              </a:ext>
            </a:extLst>
          </p:cNvPr>
          <p:cNvCxnSpPr>
            <a:cxnSpLocks/>
            <a:stCxn id="78" idx="2"/>
            <a:endCxn id="67" idx="1"/>
          </p:cNvCxnSpPr>
          <p:nvPr/>
        </p:nvCxnSpPr>
        <p:spPr>
          <a:xfrm rot="16200000" flipH="1">
            <a:off x="8453770" y="2212708"/>
            <a:ext cx="65011" cy="188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42EE11BE-E623-0941-8433-29655ED862D7}"/>
              </a:ext>
            </a:extLst>
          </p:cNvPr>
          <p:cNvSpPr/>
          <p:nvPr/>
        </p:nvSpPr>
        <p:spPr>
          <a:xfrm>
            <a:off x="8294683" y="962006"/>
            <a:ext cx="207323" cy="20933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/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9FF09CC3-C158-494E-99C6-E131A84B409C}"/>
              </a:ext>
            </a:extLst>
          </p:cNvPr>
          <p:cNvCxnSpPr>
            <a:cxnSpLocks/>
            <a:stCxn id="61" idx="3"/>
            <a:endCxn id="96" idx="1"/>
          </p:cNvCxnSpPr>
          <p:nvPr/>
        </p:nvCxnSpPr>
        <p:spPr>
          <a:xfrm>
            <a:off x="8191169" y="1063552"/>
            <a:ext cx="103514" cy="31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9EC4855-754D-8B4D-8F73-36C1980CFCA9}"/>
              </a:ext>
            </a:extLst>
          </p:cNvPr>
          <p:cNvCxnSpPr>
            <a:cxnSpLocks/>
            <a:stCxn id="96" idx="0"/>
            <a:endCxn id="70" idx="1"/>
          </p:cNvCxnSpPr>
          <p:nvPr/>
        </p:nvCxnSpPr>
        <p:spPr>
          <a:xfrm rot="5400000" flipH="1" flipV="1">
            <a:off x="8438642" y="820179"/>
            <a:ext cx="101530" cy="182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20A85F9B-A49E-C74E-AB65-CF8D7BFD9A07}"/>
              </a:ext>
            </a:extLst>
          </p:cNvPr>
          <p:cNvCxnSpPr>
            <a:cxnSpLocks/>
            <a:stCxn id="96" idx="2"/>
            <a:endCxn id="71" idx="1"/>
          </p:cNvCxnSpPr>
          <p:nvPr/>
        </p:nvCxnSpPr>
        <p:spPr>
          <a:xfrm rot="16200000" flipH="1">
            <a:off x="8459975" y="1109714"/>
            <a:ext cx="58865" cy="1821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312F54F8-F56E-DF45-843C-002C0EEC9204}"/>
              </a:ext>
            </a:extLst>
          </p:cNvPr>
          <p:cNvCxnSpPr>
            <a:cxnSpLocks/>
            <a:stCxn id="73" idx="2"/>
            <a:endCxn id="35" idx="0"/>
          </p:cNvCxnSpPr>
          <p:nvPr/>
        </p:nvCxnSpPr>
        <p:spPr>
          <a:xfrm rot="5400000">
            <a:off x="6414253" y="1697171"/>
            <a:ext cx="1121193" cy="2768300"/>
          </a:xfrm>
          <a:prstGeom prst="bentConnector3">
            <a:avLst>
              <a:gd name="adj1" fmla="val 203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2EAF894-841D-064B-A360-F183440662FD}"/>
              </a:ext>
            </a:extLst>
          </p:cNvPr>
          <p:cNvCxnSpPr>
            <a:cxnSpLocks/>
            <a:stCxn id="60" idx="3"/>
            <a:endCxn id="69" idx="1"/>
          </p:cNvCxnSpPr>
          <p:nvPr/>
        </p:nvCxnSpPr>
        <p:spPr>
          <a:xfrm flipV="1">
            <a:off x="8191169" y="490743"/>
            <a:ext cx="389300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054241E-90F5-2748-A467-CECD53BF43E4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 flipV="1">
            <a:off x="8191169" y="1599942"/>
            <a:ext cx="389300" cy="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eft Brace 121">
            <a:extLst>
              <a:ext uri="{FF2B5EF4-FFF2-40B4-BE49-F238E27FC236}">
                <a16:creationId xmlns:a16="http://schemas.microsoft.com/office/drawing/2014/main" id="{C99E0A74-679B-CC48-BEE2-0552154DF9CE}"/>
              </a:ext>
            </a:extLst>
          </p:cNvPr>
          <p:cNvSpPr/>
          <p:nvPr/>
        </p:nvSpPr>
        <p:spPr>
          <a:xfrm>
            <a:off x="6710005" y="2889383"/>
            <a:ext cx="407096" cy="24363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2884AD60-5E71-AA41-9D4B-44ED6BEA612E}"/>
              </a:ext>
            </a:extLst>
          </p:cNvPr>
          <p:cNvSpPr/>
          <p:nvPr/>
        </p:nvSpPr>
        <p:spPr>
          <a:xfrm>
            <a:off x="7099158" y="3083672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None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BBA82E31-8C15-AF49-B6F3-98E2470BC8C3}"/>
              </a:ext>
            </a:extLst>
          </p:cNvPr>
          <p:cNvSpPr/>
          <p:nvPr/>
        </p:nvSpPr>
        <p:spPr>
          <a:xfrm>
            <a:off x="7099158" y="3652573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Alerted</a:t>
            </a:r>
            <a:endParaRPr lang="en-US" sz="1400" baseline="-25000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9D44871F-3C54-7640-9991-7A941998748E}"/>
              </a:ext>
            </a:extLst>
          </p:cNvPr>
          <p:cNvSpPr/>
          <p:nvPr/>
        </p:nvSpPr>
        <p:spPr>
          <a:xfrm>
            <a:off x="7099158" y="4190638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Requested</a:t>
            </a:r>
            <a:endParaRPr lang="en-US" sz="1100" baseline="-25000" dirty="0"/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7D88EA8F-290B-764C-9A88-0C5440661C9C}"/>
              </a:ext>
            </a:extLst>
          </p:cNvPr>
          <p:cNvSpPr/>
          <p:nvPr/>
        </p:nvSpPr>
        <p:spPr>
          <a:xfrm>
            <a:off x="7096500" y="4761345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Awaiting Result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1302A1C2-8CE1-0B4D-BAB9-66902CA07FAD}"/>
              </a:ext>
            </a:extLst>
          </p:cNvPr>
          <p:cNvSpPr/>
          <p:nvPr/>
        </p:nvSpPr>
        <p:spPr>
          <a:xfrm>
            <a:off x="8581879" y="4188963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Awaiting Result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393BE6B8-B2D6-5D40-A092-CEA158699CDC}"/>
              </a:ext>
            </a:extLst>
          </p:cNvPr>
          <p:cNvSpPr/>
          <p:nvPr/>
        </p:nvSpPr>
        <p:spPr>
          <a:xfrm>
            <a:off x="8581879" y="4928429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Tested Positive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41D97535-D648-0B4A-9139-2F0D7C58BABB}"/>
              </a:ext>
            </a:extLst>
          </p:cNvPr>
          <p:cNvSpPr/>
          <p:nvPr/>
        </p:nvSpPr>
        <p:spPr>
          <a:xfrm>
            <a:off x="8581879" y="3079764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Alerted</a:t>
            </a:r>
            <a:endParaRPr lang="en-US" sz="1400" baseline="-25000" dirty="0"/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C3A9BB24-A30D-F146-9F32-8E78D2774423}"/>
              </a:ext>
            </a:extLst>
          </p:cNvPr>
          <p:cNvSpPr/>
          <p:nvPr/>
        </p:nvSpPr>
        <p:spPr>
          <a:xfrm>
            <a:off x="8581879" y="3649995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Test Requested</a:t>
            </a:r>
            <a:endParaRPr lang="en-US" sz="1100" baseline="-25000" dirty="0"/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EF1A6B23-D47D-A646-92F2-5B2301676C4E}"/>
              </a:ext>
            </a:extLst>
          </p:cNvPr>
          <p:cNvSpPr/>
          <p:nvPr/>
        </p:nvSpPr>
        <p:spPr>
          <a:xfrm>
            <a:off x="8581879" y="4558696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E64D006-7350-ED4F-9A2B-ACE0E369303A}"/>
              </a:ext>
            </a:extLst>
          </p:cNvPr>
          <p:cNvSpPr/>
          <p:nvPr/>
        </p:nvSpPr>
        <p:spPr>
          <a:xfrm>
            <a:off x="6949489" y="4541360"/>
            <a:ext cx="2821839" cy="70239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21B3907-75D8-7A4E-9E10-4DDCF41DED74}"/>
              </a:ext>
            </a:extLst>
          </p:cNvPr>
          <p:cNvSpPr/>
          <p:nvPr/>
        </p:nvSpPr>
        <p:spPr>
          <a:xfrm>
            <a:off x="6949490" y="4137774"/>
            <a:ext cx="2821839" cy="35374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7F84ABB-3DE7-7A4C-AFC0-1CF159B2C2FB}"/>
              </a:ext>
            </a:extLst>
          </p:cNvPr>
          <p:cNvSpPr/>
          <p:nvPr/>
        </p:nvSpPr>
        <p:spPr>
          <a:xfrm>
            <a:off x="6949489" y="3416630"/>
            <a:ext cx="2821839" cy="70239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378A19F-34D1-C04B-AA61-175DBBF5C3BB}"/>
              </a:ext>
            </a:extLst>
          </p:cNvPr>
          <p:cNvSpPr/>
          <p:nvPr/>
        </p:nvSpPr>
        <p:spPr>
          <a:xfrm>
            <a:off x="6949489" y="2994031"/>
            <a:ext cx="2821839" cy="39754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B044CA6D-90A6-7D4A-B901-17433BCC2299}"/>
              </a:ext>
            </a:extLst>
          </p:cNvPr>
          <p:cNvSpPr/>
          <p:nvPr/>
        </p:nvSpPr>
        <p:spPr>
          <a:xfrm>
            <a:off x="8289830" y="4788085"/>
            <a:ext cx="207323" cy="20933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/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D9A753AA-3329-534A-ADC6-80A811A7ED5A}"/>
              </a:ext>
            </a:extLst>
          </p:cNvPr>
          <p:cNvCxnSpPr>
            <a:cxnSpLocks/>
            <a:stCxn id="126" idx="3"/>
            <a:endCxn id="137" idx="1"/>
          </p:cNvCxnSpPr>
          <p:nvPr/>
        </p:nvCxnSpPr>
        <p:spPr>
          <a:xfrm flipV="1">
            <a:off x="8189921" y="4892754"/>
            <a:ext cx="99909" cy="2596"/>
          </a:xfrm>
          <a:prstGeom prst="bentConnector3">
            <a:avLst>
              <a:gd name="adj1" fmla="val 175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10C39225-3761-1942-8CC2-3D4F3F78ACD0}"/>
              </a:ext>
            </a:extLst>
          </p:cNvPr>
          <p:cNvCxnSpPr>
            <a:cxnSpLocks/>
            <a:stCxn id="137" idx="0"/>
            <a:endCxn id="132" idx="1"/>
          </p:cNvCxnSpPr>
          <p:nvPr/>
        </p:nvCxnSpPr>
        <p:spPr>
          <a:xfrm rot="5400000" flipH="1" flipV="1">
            <a:off x="8439993" y="4646200"/>
            <a:ext cx="95384" cy="188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4381581F-D032-D241-B260-0B91FB666C0E}"/>
              </a:ext>
            </a:extLst>
          </p:cNvPr>
          <p:cNvCxnSpPr>
            <a:cxnSpLocks/>
            <a:stCxn id="137" idx="2"/>
            <a:endCxn id="128" idx="1"/>
          </p:cNvCxnSpPr>
          <p:nvPr/>
        </p:nvCxnSpPr>
        <p:spPr>
          <a:xfrm rot="16200000" flipH="1">
            <a:off x="8455180" y="4935734"/>
            <a:ext cx="65011" cy="1883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47A49F3-FF3F-4A40-B3E4-0F918D05B718}"/>
              </a:ext>
            </a:extLst>
          </p:cNvPr>
          <p:cNvCxnSpPr>
            <a:cxnSpLocks/>
            <a:stCxn id="123" idx="3"/>
            <a:endCxn id="129" idx="1"/>
          </p:cNvCxnSpPr>
          <p:nvPr/>
        </p:nvCxnSpPr>
        <p:spPr>
          <a:xfrm flipV="1">
            <a:off x="8192579" y="3213769"/>
            <a:ext cx="389300" cy="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FEDD5E4-F75B-E549-B945-46504336B432}"/>
              </a:ext>
            </a:extLst>
          </p:cNvPr>
          <p:cNvCxnSpPr>
            <a:cxnSpLocks/>
            <a:stCxn id="125" idx="3"/>
            <a:endCxn id="167" idx="1"/>
          </p:cNvCxnSpPr>
          <p:nvPr/>
        </p:nvCxnSpPr>
        <p:spPr>
          <a:xfrm flipV="1">
            <a:off x="8192579" y="4322820"/>
            <a:ext cx="84725" cy="1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>
            <a:extLst>
              <a:ext uri="{FF2B5EF4-FFF2-40B4-BE49-F238E27FC236}">
                <a16:creationId xmlns:a16="http://schemas.microsoft.com/office/drawing/2014/main" id="{58912879-7EC5-A640-99E7-23D5FE009C52}"/>
              </a:ext>
            </a:extLst>
          </p:cNvPr>
          <p:cNvCxnSpPr>
            <a:cxnSpLocks/>
            <a:stCxn id="35" idx="3"/>
            <a:endCxn id="122" idx="1"/>
          </p:cNvCxnSpPr>
          <p:nvPr/>
        </p:nvCxnSpPr>
        <p:spPr>
          <a:xfrm>
            <a:off x="6371633" y="3814079"/>
            <a:ext cx="338372" cy="293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5E8F727C-7FD8-2D44-B969-A11CA70E3B31}"/>
              </a:ext>
            </a:extLst>
          </p:cNvPr>
          <p:cNvCxnSpPr>
            <a:cxnSpLocks/>
            <a:stCxn id="133" idx="2"/>
            <a:endCxn id="180" idx="0"/>
          </p:cNvCxnSpPr>
          <p:nvPr/>
        </p:nvCxnSpPr>
        <p:spPr>
          <a:xfrm rot="5400000">
            <a:off x="8155459" y="5447291"/>
            <a:ext cx="408490" cy="1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41B3026-07A2-6341-B4E3-02D1ADF677E1}"/>
              </a:ext>
            </a:extLst>
          </p:cNvPr>
          <p:cNvCxnSpPr>
            <a:cxnSpLocks/>
            <a:stCxn id="124" idx="3"/>
            <a:endCxn id="131" idx="1"/>
          </p:cNvCxnSpPr>
          <p:nvPr/>
        </p:nvCxnSpPr>
        <p:spPr>
          <a:xfrm flipV="1">
            <a:off x="8192579" y="3784000"/>
            <a:ext cx="389300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5F260D78-3029-C748-A0CA-201C582D7AC8}"/>
              </a:ext>
            </a:extLst>
          </p:cNvPr>
          <p:cNvSpPr/>
          <p:nvPr/>
        </p:nvSpPr>
        <p:spPr>
          <a:xfrm>
            <a:off x="8277304" y="4218151"/>
            <a:ext cx="207323" cy="20933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aseline="-25000" dirty="0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63670F6-DE67-114E-9723-6C30B2542A10}"/>
              </a:ext>
            </a:extLst>
          </p:cNvPr>
          <p:cNvCxnSpPr>
            <a:cxnSpLocks/>
            <a:stCxn id="167" idx="3"/>
            <a:endCxn id="127" idx="1"/>
          </p:cNvCxnSpPr>
          <p:nvPr/>
        </p:nvCxnSpPr>
        <p:spPr>
          <a:xfrm>
            <a:off x="8484627" y="4322820"/>
            <a:ext cx="97252" cy="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56116499-60D6-7E48-89A8-2199650D903E}"/>
              </a:ext>
            </a:extLst>
          </p:cNvPr>
          <p:cNvSpPr/>
          <p:nvPr/>
        </p:nvSpPr>
        <p:spPr>
          <a:xfrm>
            <a:off x="8861135" y="6075139"/>
            <a:ext cx="1093421" cy="2680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Collate all contacts</a:t>
            </a:r>
          </a:p>
        </p:txBody>
      </p:sp>
      <p:sp>
        <p:nvSpPr>
          <p:cNvPr id="180" name="Diamond 179">
            <a:extLst>
              <a:ext uri="{FF2B5EF4-FFF2-40B4-BE49-F238E27FC236}">
                <a16:creationId xmlns:a16="http://schemas.microsoft.com/office/drawing/2014/main" id="{05FE1356-3B08-D348-A273-4053289FD93D}"/>
              </a:ext>
            </a:extLst>
          </p:cNvPr>
          <p:cNvSpPr/>
          <p:nvPr/>
        </p:nvSpPr>
        <p:spPr>
          <a:xfrm>
            <a:off x="7578063" y="5652241"/>
            <a:ext cx="1561869" cy="344322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/>
              <a:t>If positive</a:t>
            </a:r>
          </a:p>
        </p:txBody>
      </p: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3B693C52-6406-A242-91D0-7F6F331786C7}"/>
              </a:ext>
            </a:extLst>
          </p:cNvPr>
          <p:cNvCxnSpPr>
            <a:cxnSpLocks/>
            <a:stCxn id="180" idx="3"/>
            <a:endCxn id="175" idx="0"/>
          </p:cNvCxnSpPr>
          <p:nvPr/>
        </p:nvCxnSpPr>
        <p:spPr>
          <a:xfrm>
            <a:off x="9139932" y="5824402"/>
            <a:ext cx="267914" cy="2507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9959DF37-0740-AE4A-B43B-497C0CDD007E}"/>
              </a:ext>
            </a:extLst>
          </p:cNvPr>
          <p:cNvCxnSpPr>
            <a:cxnSpLocks/>
            <a:stCxn id="175" idx="2"/>
            <a:endCxn id="198" idx="2"/>
          </p:cNvCxnSpPr>
          <p:nvPr/>
        </p:nvCxnSpPr>
        <p:spPr>
          <a:xfrm rot="5400000" flipH="1">
            <a:off x="8012399" y="4947703"/>
            <a:ext cx="421127" cy="2369767"/>
          </a:xfrm>
          <a:prstGeom prst="bentConnector3">
            <a:avLst>
              <a:gd name="adj1" fmla="val -54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AB870771-0CEA-954A-B92E-0D31B2150B21}"/>
              </a:ext>
            </a:extLst>
          </p:cNvPr>
          <p:cNvSpPr txBox="1"/>
          <p:nvPr/>
        </p:nvSpPr>
        <p:spPr>
          <a:xfrm>
            <a:off x="9054412" y="5550950"/>
            <a:ext cx="445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73A7B31-A01A-3743-BCB1-508D203925E6}"/>
              </a:ext>
            </a:extLst>
          </p:cNvPr>
          <p:cNvSpPr txBox="1"/>
          <p:nvPr/>
        </p:nvSpPr>
        <p:spPr>
          <a:xfrm>
            <a:off x="7204430" y="5528061"/>
            <a:ext cx="4750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68BD5F0F-D7B4-0F45-81AD-02F7FECF0AA9}"/>
              </a:ext>
            </a:extLst>
          </p:cNvPr>
          <p:cNvSpPr>
            <a:spLocks noChangeAspect="1"/>
          </p:cNvSpPr>
          <p:nvPr/>
        </p:nvSpPr>
        <p:spPr>
          <a:xfrm>
            <a:off x="6948079" y="5742022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920FE1C-E197-124C-A231-A00AE008915D}"/>
              </a:ext>
            </a:extLst>
          </p:cNvPr>
          <p:cNvCxnSpPr>
            <a:cxnSpLocks/>
            <a:stCxn id="180" idx="1"/>
            <a:endCxn id="198" idx="3"/>
          </p:cNvCxnSpPr>
          <p:nvPr/>
        </p:nvCxnSpPr>
        <p:spPr>
          <a:xfrm flipH="1">
            <a:off x="7128079" y="5824402"/>
            <a:ext cx="449984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07B86A04-5500-1841-A3DC-1B496DB1755F}"/>
              </a:ext>
            </a:extLst>
          </p:cNvPr>
          <p:cNvSpPr txBox="1"/>
          <p:nvPr/>
        </p:nvSpPr>
        <p:spPr>
          <a:xfrm>
            <a:off x="7679432" y="6343149"/>
            <a:ext cx="1143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 set of id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7F078D4-EA4B-D946-A282-AC79CC755D55}"/>
              </a:ext>
            </a:extLst>
          </p:cNvPr>
          <p:cNvCxnSpPr>
            <a:cxnSpLocks/>
            <a:stCxn id="198" idx="1"/>
            <a:endCxn id="251" idx="3"/>
          </p:cNvCxnSpPr>
          <p:nvPr/>
        </p:nvCxnSpPr>
        <p:spPr>
          <a:xfrm flipH="1">
            <a:off x="4441772" y="5832022"/>
            <a:ext cx="2506307" cy="1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ounded Rectangle 247">
            <a:extLst>
              <a:ext uri="{FF2B5EF4-FFF2-40B4-BE49-F238E27FC236}">
                <a16:creationId xmlns:a16="http://schemas.microsoft.com/office/drawing/2014/main" id="{9B67640E-463E-F342-A0AA-B5BF7F40F892}"/>
              </a:ext>
            </a:extLst>
          </p:cNvPr>
          <p:cNvSpPr/>
          <p:nvPr/>
        </p:nvSpPr>
        <p:spPr>
          <a:xfrm>
            <a:off x="1105754" y="4525787"/>
            <a:ext cx="1434403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Collect all ids to alert users</a:t>
            </a:r>
          </a:p>
        </p:txBody>
      </p:sp>
      <p:sp>
        <p:nvSpPr>
          <p:cNvPr id="251" name="Rounded Rectangle 250">
            <a:extLst>
              <a:ext uri="{FF2B5EF4-FFF2-40B4-BE49-F238E27FC236}">
                <a16:creationId xmlns:a16="http://schemas.microsoft.com/office/drawing/2014/main" id="{8757A8BC-B975-934A-A89C-F7F8D97E6DB5}"/>
              </a:ext>
            </a:extLst>
          </p:cNvPr>
          <p:cNvSpPr>
            <a:spLocks noChangeAspect="1"/>
          </p:cNvSpPr>
          <p:nvPr/>
        </p:nvSpPr>
        <p:spPr>
          <a:xfrm>
            <a:off x="4261772" y="5759035"/>
            <a:ext cx="180000" cy="1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52ECE48B-D9AD-0E4F-A636-8249122167F8}"/>
              </a:ext>
            </a:extLst>
          </p:cNvPr>
          <p:cNvSpPr/>
          <p:nvPr/>
        </p:nvSpPr>
        <p:spPr>
          <a:xfrm>
            <a:off x="1099491" y="6047699"/>
            <a:ext cx="1434403" cy="4809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Alert Population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15EA41D6-5558-BF47-B8D1-196C495AB135}"/>
              </a:ext>
            </a:extLst>
          </p:cNvPr>
          <p:cNvCxnSpPr>
            <a:cxnSpLocks/>
            <a:stCxn id="248" idx="2"/>
            <a:endCxn id="262" idx="0"/>
          </p:cNvCxnSpPr>
          <p:nvPr/>
        </p:nvCxnSpPr>
        <p:spPr>
          <a:xfrm flipH="1">
            <a:off x="1816693" y="5006738"/>
            <a:ext cx="6263" cy="104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257</Words>
  <Application>Microsoft Macintosh PowerPoint</Application>
  <PresentationFormat>Widescreen</PresentationFormat>
  <Paragraphs>116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sb00020@googlemail.com</dc:creator>
  <cp:lastModifiedBy>sb00020@googlemail.com</cp:lastModifiedBy>
  <cp:revision>16</cp:revision>
  <dcterms:created xsi:type="dcterms:W3CDTF">2020-05-27T10:27:12Z</dcterms:created>
  <dcterms:modified xsi:type="dcterms:W3CDTF">2020-05-28T09:26:28Z</dcterms:modified>
</cp:coreProperties>
</file>