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D164-5DE3-4CF2-9594-F0149F9B3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AD8E-F43D-4F34-98C5-07A5ADC0E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5AD6-8226-4474-9F70-B883E9DE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AEB3-4664-4D38-A1FF-5A972CC5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D7F0-8760-4123-9E91-A7713C78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7E3F-A804-4B99-8DF4-F10F6112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F8C5B-24D7-41E6-83D9-1E73457F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2CEA-B0CB-4675-B0D1-19B76879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53B4A-E0CA-48A0-B048-90CBDAC6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CC41-AD69-46F9-AEC8-CC4E7C40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BF7E9-DED1-494F-A4F4-E071B3A76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F1869-8594-4DC7-9A9E-C2F9EFDC3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E937-2E07-4126-BDCB-A28AA083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9336-051D-44FB-BCAC-762826B6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753F-3F7D-4E34-82B3-7F7A9E18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666B-BF94-4B78-B598-B13D71A9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CE6F-D45E-47BB-AA61-2B76A5C6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8D2E-D5E4-4E57-96ED-F0FD2F0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683A-DA29-44A8-A74E-E50DD657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53D74-2FF7-4B34-ACA9-35EABD62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0F41-2119-4D64-91F9-C4AB3555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4C13-476D-44BB-910C-4A70769C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B9B5B-27CC-4073-A14E-D92C8EA8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42A2-1D4A-4F78-90E1-77DAA2F2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3558-DDBF-47B0-8000-F6A6EFC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8950-093D-4B1C-9FA0-8931AD3A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8B6B-96F3-4C7B-9E3C-F04E40DDF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8004A-0F87-435B-AA2B-A679D130F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130C2-7469-47E2-B16E-C6CBD6FA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4FE3-314E-4E86-B79C-47EF9CB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E18FB-52D8-4342-B4FE-59AFDBD8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FF26-B049-4EF3-959C-576B6B85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DE3F-0BEF-41F9-94A8-7A22483F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EB24-8EE2-4F7C-89DC-838228FD3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87B0C-CACC-44E1-8A9C-CAEE91BFD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6FE44-C136-4F3B-A9DB-21A6B5298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C3D91-A3A5-4D72-80B7-449C281C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F3C2F-E1DD-490C-988A-6A5030EF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D4411-BAAD-4E0D-9319-7DCBACA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A600-236E-48B3-9B20-DE0A0262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03B83-9543-476E-881F-E52DF35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56887-1A52-47BD-9029-0D961B26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D7684-95BE-41E8-9206-27F31DB4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6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D6342-58E1-4EAB-A118-7B777CF6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EC533-FA66-44B7-BD85-C2F64C8E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CAC69-A07A-48DC-B78A-372DB04E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7618-AF59-4624-9040-F93E840A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6216-CDC6-4949-9313-39CFD7DC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A122-8DF2-4527-B45B-302D1BAD7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0582D-808D-421B-8317-52CD043B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A4FC-B207-4492-B5F7-6A905486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176F8-3A8A-4849-AB77-C5B8E248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AF2C-6024-41F8-95CF-AAACB9FB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6D1C7-3346-4D83-87E3-F7638C134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9203C-D3CB-4E7C-B6E0-9F2D8786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5D705-31FE-4714-AD12-EECBA9ED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A8F09-41A7-4479-AE3C-455579A0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DBB3-8E96-4EFC-BA06-25CE257C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5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695EE-7A40-4677-8BF7-B0216A34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35ED5-C215-4F9B-86B0-02F2C66A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9208-ACE7-4550-A19B-CC72BE28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321A-215C-460D-8864-7AC717FD43C9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ECC5-7DD9-42BB-B429-E76820C30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E71A-B808-4D33-9F32-B68480BF5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2E3C-6F4E-4B47-82B1-59642E05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0B92-6266-47AB-8A84-0235F8B3B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400300"/>
            <a:ext cx="9831805" cy="10287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Text Similarity Analysis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11E37-39DA-4C61-8DB2-B151B7D77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3200" b="1" dirty="0"/>
              <a:t>Kevin Okiah</a:t>
            </a:r>
          </a:p>
          <a:p>
            <a:pPr algn="l"/>
            <a:r>
              <a:rPr lang="en-US" sz="3200" dirty="0"/>
              <a:t>Masters of Data Science SMU</a:t>
            </a:r>
          </a:p>
          <a:p>
            <a:pPr algn="l"/>
            <a:r>
              <a:rPr lang="en-US" sz="3200" dirty="0"/>
              <a:t>03/17/2019</a:t>
            </a:r>
          </a:p>
        </p:txBody>
      </p:sp>
    </p:spTree>
    <p:extLst>
      <p:ext uri="{BB962C8B-B14F-4D97-AF65-F5344CB8AC3E}">
        <p14:creationId xmlns:p14="http://schemas.microsoft.com/office/powerpoint/2010/main" val="220135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E87DA9-ED50-4040-AABF-1B2CFE671B4F}"/>
              </a:ext>
            </a:extLst>
          </p:cNvPr>
          <p:cNvCxnSpPr>
            <a:cxnSpLocks/>
          </p:cNvCxnSpPr>
          <p:nvPr/>
        </p:nvCxnSpPr>
        <p:spPr>
          <a:xfrm>
            <a:off x="6096000" y="104775"/>
            <a:ext cx="0" cy="6753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F4260C-050E-44D4-9D27-3861BD8076CF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5991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9A27D6-9D12-400A-BC54-2F3ADBF6AAC2}"/>
              </a:ext>
            </a:extLst>
          </p:cNvPr>
          <p:cNvSpPr/>
          <p:nvPr/>
        </p:nvSpPr>
        <p:spPr>
          <a:xfrm>
            <a:off x="104773" y="104775"/>
            <a:ext cx="59150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Text Similarity Analysis of Book Search Results from Amazon and Google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00C1C-D560-4FEB-86E7-0E857246E829}"/>
              </a:ext>
            </a:extLst>
          </p:cNvPr>
          <p:cNvSpPr/>
          <p:nvPr/>
        </p:nvSpPr>
        <p:spPr>
          <a:xfrm>
            <a:off x="6230985" y="141728"/>
            <a:ext cx="1284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Approach: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A40A6-9EFF-4FAC-A61E-405200423C2E}"/>
              </a:ext>
            </a:extLst>
          </p:cNvPr>
          <p:cNvSpPr/>
          <p:nvPr/>
        </p:nvSpPr>
        <p:spPr>
          <a:xfrm>
            <a:off x="6126064" y="3490806"/>
            <a:ext cx="3344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Sample result  and conclusion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7744FA-81BA-4CEA-846A-E59B76C1AADA}"/>
              </a:ext>
            </a:extLst>
          </p:cNvPr>
          <p:cNvSpPr txBox="1"/>
          <p:nvPr/>
        </p:nvSpPr>
        <p:spPr>
          <a:xfrm>
            <a:off x="6265750" y="666749"/>
            <a:ext cx="5821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Python, LXML, BeautifulSoup to scrape 20 search results  for book title “” from Amazon.com and Google.com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Leveraged NLTK to parse, clean, normalize, and used Scikit-Learn to vectorize the clean dataset using </a:t>
            </a:r>
            <a:r>
              <a:rPr lang="en-US" dirty="0" err="1"/>
              <a:t>tfdif</a:t>
            </a:r>
            <a:r>
              <a:rPr lang="en-US" dirty="0"/>
              <a:t> for distance measure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similarity between the ranked search results returned by both Amazon.com and Google.com using Cosine similarity Measure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E11BC-0415-4E81-B574-C88E21595992}"/>
              </a:ext>
            </a:extLst>
          </p:cNvPr>
          <p:cNvSpPr/>
          <p:nvPr/>
        </p:nvSpPr>
        <p:spPr>
          <a:xfrm>
            <a:off x="128309" y="1248422"/>
            <a:ext cx="57565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objective of this project is to use </a:t>
            </a:r>
            <a:r>
              <a:rPr lang="en-US" sz="2000" b="1" dirty="0"/>
              <a:t>text similarity</a:t>
            </a:r>
            <a:r>
              <a:rPr lang="en-US" dirty="0"/>
              <a:t> is to analyze and measure how two entities of text are close or far apart from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</a:t>
            </a:r>
            <a:r>
              <a:rPr lang="en-US" b="1" dirty="0"/>
              <a:t>Cosine Similarity </a:t>
            </a:r>
            <a:r>
              <a:rPr lang="en-US" dirty="0"/>
              <a:t>measure to measure text similarity between search results for a book  from Amazon.com  and Google.com.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Cosine similarity gives us the cosine of the angle between two vectorized forms as positive vectors in an inner product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Mathematically, Cosine similarity is defined as the dot product of the two term vectors u and v, divided by the product of their L2 norms.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8E3A0C-BA80-41B4-A2C9-4A62B0B7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707252"/>
            <a:ext cx="3295650" cy="1133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B3BFCF-A9AC-47D2-975C-C18FFBCF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74" y="3837357"/>
            <a:ext cx="3857628" cy="23097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EFE1F70-8312-455F-B9B1-00F8AC8D7E61}"/>
              </a:ext>
            </a:extLst>
          </p:cNvPr>
          <p:cNvSpPr/>
          <p:nvPr/>
        </p:nvSpPr>
        <p:spPr>
          <a:xfrm>
            <a:off x="6400797" y="4215882"/>
            <a:ext cx="1685914" cy="2227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AC56B4-7C32-4163-960D-4EBF6C253997}"/>
              </a:ext>
            </a:extLst>
          </p:cNvPr>
          <p:cNvSpPr/>
          <p:nvPr/>
        </p:nvSpPr>
        <p:spPr>
          <a:xfrm>
            <a:off x="8210550" y="4199367"/>
            <a:ext cx="1524000" cy="2011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Term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48727-FDC0-4DBB-8DC8-093046C42620}"/>
              </a:ext>
            </a:extLst>
          </p:cNvPr>
          <p:cNvSpPr/>
          <p:nvPr/>
        </p:nvSpPr>
        <p:spPr>
          <a:xfrm>
            <a:off x="6397611" y="4688467"/>
            <a:ext cx="3470241" cy="6283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57BBF-BA5C-4D9C-B2AE-2B076155BEE1}"/>
              </a:ext>
            </a:extLst>
          </p:cNvPr>
          <p:cNvSpPr/>
          <p:nvPr/>
        </p:nvSpPr>
        <p:spPr>
          <a:xfrm>
            <a:off x="9904254" y="4886164"/>
            <a:ext cx="1059021" cy="2287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6AE07D-A479-48B7-8ED4-6D5B1C8D9322}"/>
              </a:ext>
            </a:extLst>
          </p:cNvPr>
          <p:cNvSpPr/>
          <p:nvPr/>
        </p:nvSpPr>
        <p:spPr>
          <a:xfrm>
            <a:off x="6399954" y="5412987"/>
            <a:ext cx="3470241" cy="628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8B970A-FA57-4305-B1A8-6FE7D13A77E2}"/>
              </a:ext>
            </a:extLst>
          </p:cNvPr>
          <p:cNvSpPr/>
          <p:nvPr/>
        </p:nvSpPr>
        <p:spPr>
          <a:xfrm>
            <a:off x="9906597" y="5612804"/>
            <a:ext cx="1059021" cy="2287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640E42-D4FD-4D10-9378-B4A85A3B133E}"/>
              </a:ext>
            </a:extLst>
          </p:cNvPr>
          <p:cNvSpPr txBox="1"/>
          <p:nvPr/>
        </p:nvSpPr>
        <p:spPr>
          <a:xfrm>
            <a:off x="6172208" y="6219735"/>
            <a:ext cx="5915009" cy="5232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top search result has the highest cosine similarity value of 1 to the search term compared to search result 25 with the lowest cosine similarity of 0.0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79B6FD-7D15-40E8-80D8-80A667BEF941}"/>
              </a:ext>
            </a:extLst>
          </p:cNvPr>
          <p:cNvCxnSpPr>
            <a:cxnSpLocks/>
          </p:cNvCxnSpPr>
          <p:nvPr/>
        </p:nvCxnSpPr>
        <p:spPr>
          <a:xfrm>
            <a:off x="128309" y="1076325"/>
            <a:ext cx="5991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Text Similarity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Similarity and Clustering Masters of Data Science SMU</dc:title>
  <dc:creator>Okiah, Kevin</dc:creator>
  <cp:lastModifiedBy>Okiah, Kevin</cp:lastModifiedBy>
  <cp:revision>8</cp:revision>
  <dcterms:created xsi:type="dcterms:W3CDTF">2019-03-17T18:48:43Z</dcterms:created>
  <dcterms:modified xsi:type="dcterms:W3CDTF">2019-03-17T19:29:54Z</dcterms:modified>
</cp:coreProperties>
</file>