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861F-CBBB-4AC7-8129-77593449C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3DC0A-A3E0-40F4-B419-3EAA98DB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2A27-C3C6-406E-A709-C1FD57A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6AF3-D04E-4C5A-96D1-8FC0134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8C92-459C-4F6A-8F1B-CA324A7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B46-FCC1-4875-9B7E-DD1AD4EE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B960A-966E-4B4B-AB94-58A13769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02A6-4014-43BD-9EB1-2AC3D195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4908-B4F3-4FF9-A669-2A41342A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6C3C-8A47-458E-ACBF-DABF3699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405FE-BCCA-474C-9520-EC7C1EAA4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0A05A-083F-41F7-A08B-72BADCBC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F34B-3CF4-4E20-9005-346BA7BD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224D-8C93-46FC-91E2-CE69AD9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DBED-B563-4995-B1F0-0C867C07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F1AC-AA3D-4868-9532-4F7A060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6CB-04AD-403D-99AC-98A92ECE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6EED-C374-42F8-A3D9-EA2BA6AC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3449-65E8-4D06-914C-D5A5E836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86AF-31F4-4370-B3B2-EF9605F0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F008-51AE-444B-97FA-ABE512D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17CB-985E-450F-9B81-51D4A534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FBA5-D54B-49AD-82F2-7247677C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24B0-BE7A-42A6-A6FD-89C0F92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6CCF-7C0C-4B3B-A176-7B5F53C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785A-A100-4B95-9384-9EEA8908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625D-6115-4DD5-B760-FED5E76F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6041-F80B-42B8-B299-7819D35C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7378-9B8C-429E-BFBA-2A0FEEE2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35B4-D7C8-451F-8FF2-8BE7025B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50B8-796D-412E-9F6D-779F20C3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4A79-F71E-4B4E-B4CA-FE78A35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1903-F00C-4BA9-8AB1-910A9FD8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073B4-7A30-4BE7-82B2-246B34E6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6B6F8-24B5-4008-B7D1-CEC23E63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D67C-528B-4AE6-B606-B8D1C261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8FD70-4633-494F-965B-B218364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1B9E0-5DCC-47D2-B4E5-B57C832A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BCF29-EB8C-4B39-9894-329B19B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1529-BDCA-4665-A49F-70AB7E1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F31E-602C-424E-BEA6-241C1D4C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ECD6-2920-4220-A30C-FBC83B1F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763BF-CDF2-4B9C-9363-01536C2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01475-AE97-4546-99C1-AD7F5862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CEE7E-F7F8-47A4-94C7-E5FBD04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A7E6-5922-45FA-A560-D840CDD2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80D7-034E-417A-912B-30B599FB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3583-7597-4613-8E62-12979578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87EA-BC3D-4FFF-AE17-6C5E37E7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BBB0-4148-41D0-98E9-F9AE379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0BDA-3853-44EC-A756-4F07A1B1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6B4D-F015-4555-B06B-806648B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81F0-1AC0-4DCF-820B-549F04F4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6C1C-3BE1-49D1-9192-206280D1B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C5DA-34D9-4070-9D3D-C1708438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8610-6D01-4A45-8A45-E77B12F1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4DAF-2AF3-4388-B4F0-DF98C93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0DAD-613F-4169-B825-1952BE3E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EBF2-0D7D-4352-89F7-2A23BE87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4869-9C9A-49A4-9691-66CCAFA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D9A3-8CDA-4BF9-913F-FA9A48E9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895A-9C12-4D72-9DE6-5BDD300A92F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AE77-F9E2-414D-B592-4D380905D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767-257B-4633-B34A-1748AC73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3466-6E52-4D78-A7F4-5AD142D4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B226E-E9C0-4111-85B0-A617F2B2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Sentiment Analysis</a:t>
            </a:r>
            <a:br>
              <a:rPr lang="en-US" sz="7200" dirty="0">
                <a:solidFill>
                  <a:srgbClr val="FF0000"/>
                </a:solidFill>
              </a:rPr>
            </a:br>
            <a:r>
              <a:rPr lang="en-US" sz="4000" dirty="0"/>
              <a:t>IMDB Action Movies Reviews</a:t>
            </a:r>
            <a:endParaRPr lang="en-US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3306-65F4-464B-93C0-C64C2BBEF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 Okiah</a:t>
            </a:r>
          </a:p>
          <a:p>
            <a:r>
              <a:rPr lang="en-US" dirty="0"/>
              <a:t>4/4/2019</a:t>
            </a:r>
          </a:p>
        </p:txBody>
      </p:sp>
    </p:spTree>
    <p:extLst>
      <p:ext uri="{BB962C8B-B14F-4D97-AF65-F5344CB8AC3E}">
        <p14:creationId xmlns:p14="http://schemas.microsoft.com/office/powerpoint/2010/main" val="42324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4FCF7E-BED8-402B-9A5A-BBF2783AF80B}"/>
              </a:ext>
            </a:extLst>
          </p:cNvPr>
          <p:cNvCxnSpPr>
            <a:cxnSpLocks/>
          </p:cNvCxnSpPr>
          <p:nvPr/>
        </p:nvCxnSpPr>
        <p:spPr>
          <a:xfrm>
            <a:off x="6191250" y="104775"/>
            <a:ext cx="0" cy="6619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950577-384B-4DE3-ABDB-5A51D451ED1D}"/>
              </a:ext>
            </a:extLst>
          </p:cNvPr>
          <p:cNvCxnSpPr/>
          <p:nvPr/>
        </p:nvCxnSpPr>
        <p:spPr>
          <a:xfrm>
            <a:off x="85725" y="3562350"/>
            <a:ext cx="12106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07C3E2-879A-4DFF-A805-78C40B739540}"/>
              </a:ext>
            </a:extLst>
          </p:cNvPr>
          <p:cNvSpPr txBox="1"/>
          <p:nvPr/>
        </p:nvSpPr>
        <p:spPr>
          <a:xfrm>
            <a:off x="85725" y="0"/>
            <a:ext cx="4243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Sentiment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40F2C-A37C-40AE-BD54-9D51C3D11E82}"/>
              </a:ext>
            </a:extLst>
          </p:cNvPr>
          <p:cNvSpPr txBox="1"/>
          <p:nvPr/>
        </p:nvSpPr>
        <p:spPr>
          <a:xfrm>
            <a:off x="85726" y="566440"/>
            <a:ext cx="610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dirty="0"/>
              <a:t>: Can Sentiment Analysis be used to Isolate Positive and Negative  Movie reviews?</a:t>
            </a:r>
          </a:p>
          <a:p>
            <a:endParaRPr lang="en-US" b="1" dirty="0"/>
          </a:p>
          <a:p>
            <a:r>
              <a:rPr lang="en-US" b="1" dirty="0"/>
              <a:t>Sentiment Analysis </a:t>
            </a:r>
            <a:r>
              <a:rPr lang="en-US" dirty="0"/>
              <a:t>seeks to gauge opinions, feelings, Attitudes, or Emotions about a given subject from written or spoken language. Is it Positive or Negative.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679680-EAB7-4557-988B-AD82ED28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35" y="2309571"/>
            <a:ext cx="800100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6C18CC-19EC-4700-A391-53F38299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40" y="2442928"/>
            <a:ext cx="933450" cy="8286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FD7EE8-D0EE-4757-9676-AB15446B3EFE}"/>
              </a:ext>
            </a:extLst>
          </p:cNvPr>
          <p:cNvSpPr/>
          <p:nvPr/>
        </p:nvSpPr>
        <p:spPr>
          <a:xfrm>
            <a:off x="3019430" y="3243028"/>
            <a:ext cx="1276342" cy="185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F24462-9C00-4F92-AB21-063439BBF46C}"/>
              </a:ext>
            </a:extLst>
          </p:cNvPr>
          <p:cNvSpPr/>
          <p:nvPr/>
        </p:nvSpPr>
        <p:spPr>
          <a:xfrm>
            <a:off x="1104914" y="3247790"/>
            <a:ext cx="1276342" cy="185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51483-0DAF-4440-8095-E7BCA23AEDCB}"/>
              </a:ext>
            </a:extLst>
          </p:cNvPr>
          <p:cNvSpPr txBox="1"/>
          <p:nvPr/>
        </p:nvSpPr>
        <p:spPr>
          <a:xfrm>
            <a:off x="6267444" y="104775"/>
            <a:ext cx="273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Data Set and Tools 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A4735-A607-48A9-A118-C78E8935E682}"/>
              </a:ext>
            </a:extLst>
          </p:cNvPr>
          <p:cNvSpPr txBox="1"/>
          <p:nvPr/>
        </p:nvSpPr>
        <p:spPr>
          <a:xfrm>
            <a:off x="110075" y="3503059"/>
            <a:ext cx="94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F74BE-18BB-4145-AC49-792463104784}"/>
              </a:ext>
            </a:extLst>
          </p:cNvPr>
          <p:cNvSpPr txBox="1"/>
          <p:nvPr/>
        </p:nvSpPr>
        <p:spPr>
          <a:xfrm>
            <a:off x="6191244" y="385532"/>
            <a:ext cx="6000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Source: </a:t>
            </a:r>
            <a:r>
              <a:rPr lang="en-US" dirty="0"/>
              <a:t>IMDB Action movies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Movies: </a:t>
            </a:r>
            <a:r>
              <a:rPr lang="en-US" dirty="0"/>
              <a:t>~300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Type: </a:t>
            </a:r>
            <a:r>
              <a:rPr lang="en-US" dirty="0"/>
              <a:t>1 Positive Review and 1 Negative Review per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 Method: </a:t>
            </a:r>
            <a:r>
              <a:rPr lang="en-US" dirty="0"/>
              <a:t>Web-Scrapping with Beautiful Soup, LXML,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 Included: </a:t>
            </a:r>
            <a:r>
              <a:rPr lang="en-US" dirty="0"/>
              <a:t>Tokenization, Changed to lower, contractions expanded, Stop words and punctuations removed, lemmatization, and vectorization using TF-IDF for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Sentiment: </a:t>
            </a:r>
            <a:r>
              <a:rPr lang="en-US" dirty="0" err="1"/>
              <a:t>TextBlob</a:t>
            </a:r>
            <a:r>
              <a:rPr lang="en-US" dirty="0"/>
              <a:t> used for Polarity [-1,1] and Subjectivity [0,1] Sentiment calculations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EF4479-16B7-4FC3-943C-C8D62E430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67" y="4032571"/>
            <a:ext cx="2593638" cy="12728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ED4912-1D4D-4617-AB9D-125A44D27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916" y="5586809"/>
            <a:ext cx="2557141" cy="1208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D1D22-CBFF-4F17-8DD8-6639DE33A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75" y="4034316"/>
            <a:ext cx="3318682" cy="24008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3C99382-25EB-46A4-83EC-803D2BCED3DC}"/>
              </a:ext>
            </a:extLst>
          </p:cNvPr>
          <p:cNvSpPr/>
          <p:nvPr/>
        </p:nvSpPr>
        <p:spPr>
          <a:xfrm>
            <a:off x="3600465" y="3811517"/>
            <a:ext cx="1903794" cy="1972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Word in Positive Sentiment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3B669-5910-4ED9-BBD6-2BC0B625EB98}"/>
              </a:ext>
            </a:extLst>
          </p:cNvPr>
          <p:cNvSpPr/>
          <p:nvPr/>
        </p:nvSpPr>
        <p:spPr>
          <a:xfrm>
            <a:off x="3603447" y="5372099"/>
            <a:ext cx="1891268" cy="190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Words in Negative Sentiment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A067C2-74B9-40D6-9EED-0156571F3443}"/>
              </a:ext>
            </a:extLst>
          </p:cNvPr>
          <p:cNvSpPr txBox="1"/>
          <p:nvPr/>
        </p:nvSpPr>
        <p:spPr>
          <a:xfrm>
            <a:off x="6267444" y="3523648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 Results Interpretation and 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F65A46-6318-4803-9D11-CF59BE0244FB}"/>
              </a:ext>
            </a:extLst>
          </p:cNvPr>
          <p:cNvSpPr txBox="1"/>
          <p:nvPr/>
        </p:nvSpPr>
        <p:spPr>
          <a:xfrm>
            <a:off x="6191244" y="3778552"/>
            <a:ext cx="6138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Sentiment Polarity: </a:t>
            </a:r>
            <a:r>
              <a:rPr lang="en-US" dirty="0"/>
              <a:t>Positive Reviews (1) have a more positive polarity distribution compared to Negative reviews(0). Movie Rating is correlated to  Sentiment Conveyed by reviewer. Positive Rating is directly related to Sentiment. See </a:t>
            </a:r>
            <a:r>
              <a:rPr lang="en-US" sz="1400" b="1" dirty="0"/>
              <a:t>Fig. 1(A)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Sentiment Subjectivity: </a:t>
            </a:r>
            <a:r>
              <a:rPr lang="en-US" dirty="0"/>
              <a:t>There is no difference in distribution of Subjectivity of Positive(1) and Negative(0) reviews. </a:t>
            </a:r>
            <a:r>
              <a:rPr lang="en-US" sz="1400" b="1" dirty="0"/>
              <a:t>Fig. 1(B)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Sentiment Words  include ‘Good’, ‘best’, ‘great’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Sentiment Words include ‘bad’, ‘worst’, ‘really’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Conclusion: </a:t>
            </a:r>
            <a:r>
              <a:rPr lang="en-US" dirty="0">
                <a:highlight>
                  <a:srgbClr val="00FF00"/>
                </a:highlight>
              </a:rPr>
              <a:t>Sentiment Analysis can be used to Isolate Positive and Negative reviews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394B19-D87E-4A5B-B07A-A38267F1E64F}"/>
              </a:ext>
            </a:extLst>
          </p:cNvPr>
          <p:cNvSpPr txBox="1"/>
          <p:nvPr/>
        </p:nvSpPr>
        <p:spPr>
          <a:xfrm>
            <a:off x="600075" y="6672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911CE-D061-460F-AF94-00D25E4DE24A}"/>
              </a:ext>
            </a:extLst>
          </p:cNvPr>
          <p:cNvSpPr/>
          <p:nvPr/>
        </p:nvSpPr>
        <p:spPr>
          <a:xfrm>
            <a:off x="600075" y="6435152"/>
            <a:ext cx="2034970" cy="236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Fig.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D543F-FA63-4D6A-BF6E-00867C849945}"/>
              </a:ext>
            </a:extLst>
          </p:cNvPr>
          <p:cNvSpPr txBox="1"/>
          <p:nvPr/>
        </p:nvSpPr>
        <p:spPr>
          <a:xfrm>
            <a:off x="1343035" y="4437564"/>
            <a:ext cx="2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EC9D20-9684-48CB-A9FF-DC1EF8D6D0B1}"/>
              </a:ext>
            </a:extLst>
          </p:cNvPr>
          <p:cNvSpPr txBox="1"/>
          <p:nvPr/>
        </p:nvSpPr>
        <p:spPr>
          <a:xfrm>
            <a:off x="2032988" y="5430616"/>
            <a:ext cx="2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651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Sentiment Analysis IMDB Action Movies Reviews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Okiah, Kevin</dc:creator>
  <cp:lastModifiedBy>Okiah, Kevin</cp:lastModifiedBy>
  <cp:revision>9</cp:revision>
  <dcterms:created xsi:type="dcterms:W3CDTF">2019-04-05T01:53:28Z</dcterms:created>
  <dcterms:modified xsi:type="dcterms:W3CDTF">2019-04-05T03:02:01Z</dcterms:modified>
</cp:coreProperties>
</file>