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Pastor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906555"/>
          </a:xfrm>
        </p:spPr>
        <p:txBody>
          <a:bodyPr/>
          <a:lstStyle/>
          <a:p>
            <a:r>
              <a:rPr lang="en-US" dirty="0" smtClean="0"/>
              <a:t>Dice Rolling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4017168" cy="4007224"/>
          </a:xfrm>
        </p:spPr>
        <p:txBody>
          <a:bodyPr/>
          <a:lstStyle/>
          <a:p>
            <a:r>
              <a:rPr lang="en-US" dirty="0" smtClean="0"/>
              <a:t>My app is a simple program to roll different types of dice</a:t>
            </a:r>
          </a:p>
          <a:p>
            <a:r>
              <a:rPr lang="en-US" dirty="0" smtClean="0"/>
              <a:t>My main audience is anyone who commonly plays board games, specifically games that involve multiple types of dice</a:t>
            </a:r>
          </a:p>
          <a:p>
            <a:endParaRPr lang="en-US" dirty="0"/>
          </a:p>
        </p:txBody>
      </p:sp>
      <p:pic>
        <p:nvPicPr>
          <p:cNvPr id="4" name="Picture 3" descr="Screen Shot 2017-12-04 at 5.15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327" r="556" b="269"/>
          <a:stretch/>
        </p:blipFill>
        <p:spPr>
          <a:xfrm>
            <a:off x="5541264" y="1801368"/>
            <a:ext cx="2615184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673" y="5835348"/>
            <a:ext cx="2650886" cy="782728"/>
          </a:xfrm>
        </p:spPr>
        <p:txBody>
          <a:bodyPr/>
          <a:lstStyle/>
          <a:p>
            <a:pPr algn="r"/>
            <a:r>
              <a:rPr lang="en-US" dirty="0" smtClean="0"/>
              <a:t>A Four Sided Die</a:t>
            </a:r>
            <a:endParaRPr lang="en-US" dirty="0"/>
          </a:p>
        </p:txBody>
      </p:sp>
      <p:pic>
        <p:nvPicPr>
          <p:cNvPr id="5" name="Picture 4" descr="Screen Shot 2017-12-04 at 5.2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04" y="1850865"/>
            <a:ext cx="2226042" cy="3985333"/>
          </a:xfrm>
          <a:prstGeom prst="rect">
            <a:avLst/>
          </a:prstGeom>
        </p:spPr>
      </p:pic>
      <p:pic>
        <p:nvPicPr>
          <p:cNvPr id="6" name="Picture 5" descr="Screen Shot 2017-12-04 at 5.2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33" y="1850865"/>
            <a:ext cx="2232026" cy="398533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97860" y="5839028"/>
            <a:ext cx="2650886" cy="78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Two Six Sided Die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9463" y="295833"/>
            <a:ext cx="7583488" cy="9065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4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673" y="5835348"/>
            <a:ext cx="2650886" cy="782728"/>
          </a:xfrm>
        </p:spPr>
        <p:txBody>
          <a:bodyPr/>
          <a:lstStyle/>
          <a:p>
            <a:pPr algn="r"/>
            <a:r>
              <a:rPr lang="en-US" dirty="0" smtClean="0"/>
              <a:t>Probability Chart Button Added</a:t>
            </a:r>
            <a:endParaRPr lang="en-US" dirty="0"/>
          </a:p>
        </p:txBody>
      </p:sp>
      <p:pic>
        <p:nvPicPr>
          <p:cNvPr id="5" name="Picture 4" descr="Screen Shot 2017-12-04 at 5.25.4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25929" b="92"/>
          <a:stretch/>
        </p:blipFill>
        <p:spPr>
          <a:xfrm>
            <a:off x="1442133" y="1846335"/>
            <a:ext cx="2231426" cy="39949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97860" y="5839028"/>
            <a:ext cx="2650886" cy="78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Probability of Each Roll Combination </a:t>
            </a:r>
            <a:endParaRPr lang="en-US" dirty="0"/>
          </a:p>
        </p:txBody>
      </p:sp>
      <p:pic>
        <p:nvPicPr>
          <p:cNvPr id="4" name="Picture 3" descr="Screen Shot 2017-12-04 at 5.2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05" y="1846335"/>
            <a:ext cx="2239341" cy="398901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20174854">
            <a:off x="2675303" y="4390741"/>
            <a:ext cx="1765835" cy="64204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79463" y="295833"/>
            <a:ext cx="7583488" cy="9065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90655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4017168" cy="4007224"/>
          </a:xfrm>
        </p:spPr>
        <p:txBody>
          <a:bodyPr/>
          <a:lstStyle/>
          <a:p>
            <a:r>
              <a:rPr lang="en-US" dirty="0" smtClean="0"/>
              <a:t>I initially planned on adding several more types of dice</a:t>
            </a:r>
          </a:p>
          <a:p>
            <a:pPr lvl="1"/>
            <a:r>
              <a:rPr lang="en-US" dirty="0" smtClean="0"/>
              <a:t>The creation of each face of a twenty sided die was too time consuming</a:t>
            </a:r>
          </a:p>
          <a:p>
            <a:r>
              <a:rPr lang="en-US" dirty="0" smtClean="0"/>
              <a:t>JSON is a pain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dice-twenty-faces-twen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3" y="2323714"/>
            <a:ext cx="3768605" cy="3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0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906555"/>
          </a:xfrm>
        </p:spPr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2625469" cy="4007224"/>
          </a:xfrm>
        </p:spPr>
        <p:txBody>
          <a:bodyPr/>
          <a:lstStyle/>
          <a:p>
            <a:r>
              <a:rPr lang="en-US" dirty="0" smtClean="0"/>
              <a:t>Plan to add more dice types as soon as time allows</a:t>
            </a:r>
          </a:p>
          <a:p>
            <a:r>
              <a:rPr lang="en-US" dirty="0" smtClean="0"/>
              <a:t>Would like to add the option to select how many dice are rolled at a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91I-tCtvkfL._SX554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48" y="2138792"/>
            <a:ext cx="4711167" cy="38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05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27</TotalTime>
  <Words>119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Pixel</vt:lpstr>
      <vt:lpstr>Project II</vt:lpstr>
      <vt:lpstr>Dice Rolling App</vt:lpstr>
      <vt:lpstr>PowerPoint Presentation</vt:lpstr>
      <vt:lpstr>PowerPoint Presentation</vt:lpstr>
      <vt:lpstr>Challenges</vt:lpstr>
      <vt:lpstr>Next Step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</dc:title>
  <dc:creator>Scott Pastor</dc:creator>
  <cp:lastModifiedBy>Scott Pastor</cp:lastModifiedBy>
  <cp:revision>3</cp:revision>
  <dcterms:created xsi:type="dcterms:W3CDTF">2017-12-04T22:13:12Z</dcterms:created>
  <dcterms:modified xsi:type="dcterms:W3CDTF">2017-12-04T22:40:48Z</dcterms:modified>
</cp:coreProperties>
</file>