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91" r:id="rId3"/>
    <p:sldId id="348" r:id="rId4"/>
    <p:sldId id="349" r:id="rId5"/>
    <p:sldId id="350" r:id="rId6"/>
    <p:sldId id="351" r:id="rId7"/>
    <p:sldId id="352" r:id="rId8"/>
    <p:sldId id="359" r:id="rId9"/>
    <p:sldId id="353" r:id="rId10"/>
    <p:sldId id="354" r:id="rId11"/>
    <p:sldId id="355" r:id="rId12"/>
    <p:sldId id="366" r:id="rId13"/>
    <p:sldId id="356" r:id="rId14"/>
    <p:sldId id="367" r:id="rId15"/>
    <p:sldId id="357" r:id="rId16"/>
    <p:sldId id="368" r:id="rId17"/>
    <p:sldId id="358" r:id="rId18"/>
    <p:sldId id="360" r:id="rId19"/>
    <p:sldId id="361" r:id="rId20"/>
    <p:sldId id="362" r:id="rId21"/>
    <p:sldId id="363" r:id="rId22"/>
    <p:sldId id="364" r:id="rId23"/>
    <p:sldId id="365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80" r:id="rId46"/>
    <p:sldId id="381" r:id="rId47"/>
    <p:sldId id="395" r:id="rId48"/>
    <p:sldId id="396" r:id="rId49"/>
    <p:sldId id="394" r:id="rId50"/>
    <p:sldId id="392" r:id="rId51"/>
    <p:sldId id="3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7487AA-0B5C-4676-989D-84F5976D66C1}">
          <p14:sldIdLst>
            <p14:sldId id="256"/>
            <p14:sldId id="291"/>
            <p14:sldId id="348"/>
            <p14:sldId id="349"/>
            <p14:sldId id="350"/>
            <p14:sldId id="351"/>
            <p14:sldId id="352"/>
            <p14:sldId id="359"/>
            <p14:sldId id="353"/>
            <p14:sldId id="354"/>
            <p14:sldId id="355"/>
            <p14:sldId id="366"/>
            <p14:sldId id="356"/>
            <p14:sldId id="367"/>
            <p14:sldId id="357"/>
            <p14:sldId id="368"/>
            <p14:sldId id="358"/>
            <p14:sldId id="360"/>
            <p14:sldId id="361"/>
            <p14:sldId id="362"/>
            <p14:sldId id="363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80"/>
            <p14:sldId id="381"/>
            <p14:sldId id="395"/>
            <p14:sldId id="396"/>
            <p14:sldId id="394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9386F-A9B5-4896-999D-072E67D05BE4}" v="4" dt="2024-09-20T12:35:36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352" autoAdjust="0"/>
  </p:normalViewPr>
  <p:slideViewPr>
    <p:cSldViewPr snapToGrid="0">
      <p:cViewPr varScale="1">
        <p:scale>
          <a:sx n="139" d="100"/>
          <a:sy n="139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Davis" userId="87931707c05fdff3" providerId="LiveId" clId="{CA79386F-A9B5-4896-999D-072E67D05BE4}"/>
    <pc:docChg chg="undo custSel addSld delSld modSld sldOrd addSection delSection modSection">
      <pc:chgData name="Scott Davis" userId="87931707c05fdff3" providerId="LiveId" clId="{CA79386F-A9B5-4896-999D-072E67D05BE4}" dt="2024-09-24T21:59:39.895" v="9026" actId="962"/>
      <pc:docMkLst>
        <pc:docMk/>
      </pc:docMkLst>
      <pc:sldChg chg="modSp mod">
        <pc:chgData name="Scott Davis" userId="87931707c05fdff3" providerId="LiveId" clId="{CA79386F-A9B5-4896-999D-072E67D05BE4}" dt="2024-09-20T12:33:22.953" v="18" actId="20577"/>
        <pc:sldMkLst>
          <pc:docMk/>
          <pc:sldMk cId="3798941234" sldId="256"/>
        </pc:sldMkLst>
        <pc:spChg chg="mod">
          <ac:chgData name="Scott Davis" userId="87931707c05fdff3" providerId="LiveId" clId="{CA79386F-A9B5-4896-999D-072E67D05BE4}" dt="2024-09-20T12:33:22.953" v="18" actId="20577"/>
          <ac:spMkLst>
            <pc:docMk/>
            <pc:sldMk cId="3798941234" sldId="256"/>
            <ac:spMk id="2" creationId="{609C13E0-A00F-A07B-AEED-47C14C906E8B}"/>
          </ac:spMkLst>
        </pc:spChg>
      </pc:sldChg>
      <pc:sldChg chg="addSp modSp mod">
        <pc:chgData name="Scott Davis" userId="87931707c05fdff3" providerId="LiveId" clId="{CA79386F-A9B5-4896-999D-072E67D05BE4}" dt="2024-09-20T12:37:01.005" v="142" actId="13926"/>
        <pc:sldMkLst>
          <pc:docMk/>
          <pc:sldMk cId="2796977586" sldId="291"/>
        </pc:sldMkLst>
        <pc:spChg chg="mod">
          <ac:chgData name="Scott Davis" userId="87931707c05fdff3" providerId="LiveId" clId="{CA79386F-A9B5-4896-999D-072E67D05BE4}" dt="2024-09-20T12:34:07.445" v="27" actId="20577"/>
          <ac:spMkLst>
            <pc:docMk/>
            <pc:sldMk cId="2796977586" sldId="29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37:01.005" v="142" actId="13926"/>
          <ac:spMkLst>
            <pc:docMk/>
            <pc:sldMk cId="2796977586" sldId="291"/>
            <ac:spMk id="3" creationId="{78E4E64D-BBBE-C13B-CB1C-9EEE344EDE3D}"/>
          </ac:spMkLst>
        </pc:spChg>
        <pc:spChg chg="add">
          <ac:chgData name="Scott Davis" userId="87931707c05fdff3" providerId="LiveId" clId="{CA79386F-A9B5-4896-999D-072E67D05BE4}" dt="2024-09-20T12:34:19.158" v="28"/>
          <ac:spMkLst>
            <pc:docMk/>
            <pc:sldMk cId="2796977586" sldId="291"/>
            <ac:spMk id="4" creationId="{F01FBACC-DED0-1017-AAEB-EF29262B7273}"/>
          </ac:spMkLst>
        </pc:spChg>
        <pc:spChg chg="add">
          <ac:chgData name="Scott Davis" userId="87931707c05fdff3" providerId="LiveId" clId="{CA79386F-A9B5-4896-999D-072E67D05BE4}" dt="2024-09-20T12:35:33.999" v="37"/>
          <ac:spMkLst>
            <pc:docMk/>
            <pc:sldMk cId="2796977586" sldId="291"/>
            <ac:spMk id="5" creationId="{56A616CD-1005-520B-8AE8-07843D051BE3}"/>
          </ac:spMkLst>
        </pc:spChg>
      </pc:sldChg>
      <pc:sldChg chg="del">
        <pc:chgData name="Scott Davis" userId="87931707c05fdff3" providerId="LiveId" clId="{CA79386F-A9B5-4896-999D-072E67D05BE4}" dt="2024-09-21T03:51:59.989" v="2920" actId="2696"/>
        <pc:sldMkLst>
          <pc:docMk/>
          <pc:sldMk cId="3519894911" sldId="330"/>
        </pc:sldMkLst>
      </pc:sldChg>
      <pc:sldChg chg="del">
        <pc:chgData name="Scott Davis" userId="87931707c05fdff3" providerId="LiveId" clId="{CA79386F-A9B5-4896-999D-072E67D05BE4}" dt="2024-09-21T03:52:03.159" v="2921" actId="2696"/>
        <pc:sldMkLst>
          <pc:docMk/>
          <pc:sldMk cId="179420942" sldId="331"/>
        </pc:sldMkLst>
      </pc:sldChg>
      <pc:sldChg chg="del">
        <pc:chgData name="Scott Davis" userId="87931707c05fdff3" providerId="LiveId" clId="{CA79386F-A9B5-4896-999D-072E67D05BE4}" dt="2024-09-21T03:52:06.593" v="2922" actId="2696"/>
        <pc:sldMkLst>
          <pc:docMk/>
          <pc:sldMk cId="3786147502" sldId="332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202652650" sldId="333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737104633" sldId="334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839008220" sldId="336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1571647173" sldId="337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2753811047" sldId="338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120715544" sldId="339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603627564" sldId="340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578845577" sldId="341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1534854983" sldId="342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98528272" sldId="343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278293823" sldId="344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2279141310" sldId="345"/>
        </pc:sldMkLst>
      </pc:sldChg>
      <pc:sldChg chg="del">
        <pc:chgData name="Scott Davis" userId="87931707c05fdff3" providerId="LiveId" clId="{CA79386F-A9B5-4896-999D-072E67D05BE4}" dt="2024-09-21T03:52:21.234" v="2923" actId="2696"/>
        <pc:sldMkLst>
          <pc:docMk/>
          <pc:sldMk cId="3950578731" sldId="346"/>
        </pc:sldMkLst>
      </pc:sldChg>
      <pc:sldChg chg="new del">
        <pc:chgData name="Scott Davis" userId="87931707c05fdff3" providerId="LiveId" clId="{CA79386F-A9B5-4896-999D-072E67D05BE4}" dt="2024-09-21T03:52:26.089" v="2924" actId="2696"/>
        <pc:sldMkLst>
          <pc:docMk/>
          <pc:sldMk cId="2601884556" sldId="347"/>
        </pc:sldMkLst>
      </pc:sldChg>
      <pc:sldChg chg="modSp add mod">
        <pc:chgData name="Scott Davis" userId="87931707c05fdff3" providerId="LiveId" clId="{CA79386F-A9B5-4896-999D-072E67D05BE4}" dt="2024-09-20T12:39:58.856" v="376" actId="20577"/>
        <pc:sldMkLst>
          <pc:docMk/>
          <pc:sldMk cId="2298366167" sldId="348"/>
        </pc:sldMkLst>
        <pc:spChg chg="mod">
          <ac:chgData name="Scott Davis" userId="87931707c05fdff3" providerId="LiveId" clId="{CA79386F-A9B5-4896-999D-072E67D05BE4}" dt="2024-09-20T12:37:45.826" v="156" actId="20577"/>
          <ac:spMkLst>
            <pc:docMk/>
            <pc:sldMk cId="2298366167" sldId="348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39:58.856" v="376" actId="20577"/>
          <ac:spMkLst>
            <pc:docMk/>
            <pc:sldMk cId="2298366167" sldId="348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0T12:42:14.651" v="578" actId="20577"/>
        <pc:sldMkLst>
          <pc:docMk/>
          <pc:sldMk cId="990605661" sldId="349"/>
        </pc:sldMkLst>
        <pc:spChg chg="mod">
          <ac:chgData name="Scott Davis" userId="87931707c05fdff3" providerId="LiveId" clId="{CA79386F-A9B5-4896-999D-072E67D05BE4}" dt="2024-09-20T12:40:47.664" v="394" actId="20577"/>
          <ac:spMkLst>
            <pc:docMk/>
            <pc:sldMk cId="990605661" sldId="349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42:14.651" v="578" actId="20577"/>
          <ac:spMkLst>
            <pc:docMk/>
            <pc:sldMk cId="990605661" sldId="349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0T12:48:15.089" v="1113" actId="20577"/>
        <pc:sldMkLst>
          <pc:docMk/>
          <pc:sldMk cId="2610527989" sldId="350"/>
        </pc:sldMkLst>
        <pc:spChg chg="mod">
          <ac:chgData name="Scott Davis" userId="87931707c05fdff3" providerId="LiveId" clId="{CA79386F-A9B5-4896-999D-072E67D05BE4}" dt="2024-09-20T12:43:11.465" v="608" actId="20577"/>
          <ac:spMkLst>
            <pc:docMk/>
            <pc:sldMk cId="2610527989" sldId="350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48:15.089" v="1113" actId="20577"/>
          <ac:spMkLst>
            <pc:docMk/>
            <pc:sldMk cId="2610527989" sldId="350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0T12:48:09.066" v="1112" actId="20577"/>
        <pc:sldMkLst>
          <pc:docMk/>
          <pc:sldMk cId="3329466888" sldId="351"/>
        </pc:sldMkLst>
        <pc:spChg chg="mod">
          <ac:chgData name="Scott Davis" userId="87931707c05fdff3" providerId="LiveId" clId="{CA79386F-A9B5-4896-999D-072E67D05BE4}" dt="2024-09-20T12:46:19.830" v="922" actId="20577"/>
          <ac:spMkLst>
            <pc:docMk/>
            <pc:sldMk cId="3329466888" sldId="35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48:09.066" v="1112" actId="20577"/>
          <ac:spMkLst>
            <pc:docMk/>
            <pc:sldMk cId="3329466888" sldId="351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0T12:49:50.675" v="1255" actId="20577"/>
        <pc:sldMkLst>
          <pc:docMk/>
          <pc:sldMk cId="3945895131" sldId="352"/>
        </pc:sldMkLst>
        <pc:spChg chg="mod">
          <ac:chgData name="Scott Davis" userId="87931707c05fdff3" providerId="LiveId" clId="{CA79386F-A9B5-4896-999D-072E67D05BE4}" dt="2024-09-20T12:48:48.360" v="1137" actId="20577"/>
          <ac:spMkLst>
            <pc:docMk/>
            <pc:sldMk cId="3945895131" sldId="352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2:49:50.675" v="1255" actId="20577"/>
          <ac:spMkLst>
            <pc:docMk/>
            <pc:sldMk cId="3945895131" sldId="352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1T03:39:08.264" v="2175" actId="20577"/>
        <pc:sldMkLst>
          <pc:docMk/>
          <pc:sldMk cId="825061573" sldId="353"/>
        </pc:sldMkLst>
        <pc:spChg chg="mod">
          <ac:chgData name="Scott Davis" userId="87931707c05fdff3" providerId="LiveId" clId="{CA79386F-A9B5-4896-999D-072E67D05BE4}" dt="2024-09-21T03:39:08.264" v="2175" actId="20577"/>
          <ac:spMkLst>
            <pc:docMk/>
            <pc:sldMk cId="825061573" sldId="353"/>
            <ac:spMk id="2" creationId="{609C13E0-A00F-A07B-AEED-47C14C906E8B}"/>
          </ac:spMkLst>
        </pc:spChg>
      </pc:sldChg>
      <pc:sldChg chg="modSp add mod ord">
        <pc:chgData name="Scott Davis" userId="87931707c05fdff3" providerId="LiveId" clId="{CA79386F-A9B5-4896-999D-072E67D05BE4}" dt="2024-09-20T13:48:17.457" v="1565" actId="20577"/>
        <pc:sldMkLst>
          <pc:docMk/>
          <pc:sldMk cId="701374123" sldId="354"/>
        </pc:sldMkLst>
        <pc:spChg chg="mod">
          <ac:chgData name="Scott Davis" userId="87931707c05fdff3" providerId="LiveId" clId="{CA79386F-A9B5-4896-999D-072E67D05BE4}" dt="2024-09-20T13:46:05.947" v="1286" actId="20577"/>
          <ac:spMkLst>
            <pc:docMk/>
            <pc:sldMk cId="701374123" sldId="354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3:48:17.457" v="1565" actId="20577"/>
          <ac:spMkLst>
            <pc:docMk/>
            <pc:sldMk cId="701374123" sldId="354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0T13:50:27.626" v="1715" actId="13926"/>
        <pc:sldMkLst>
          <pc:docMk/>
          <pc:sldMk cId="217961267" sldId="355"/>
        </pc:sldMkLst>
        <pc:spChg chg="mod">
          <ac:chgData name="Scott Davis" userId="87931707c05fdff3" providerId="LiveId" clId="{CA79386F-A9B5-4896-999D-072E67D05BE4}" dt="2024-09-20T13:49:08.098" v="1573" actId="20577"/>
          <ac:spMkLst>
            <pc:docMk/>
            <pc:sldMk cId="217961267" sldId="355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0T13:50:27.626" v="1715" actId="13926"/>
          <ac:spMkLst>
            <pc:docMk/>
            <pc:sldMk cId="217961267" sldId="355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1T03:37:58.306" v="2113" actId="13926"/>
        <pc:sldMkLst>
          <pc:docMk/>
          <pc:sldMk cId="3955665894" sldId="356"/>
        </pc:sldMkLst>
        <pc:spChg chg="mod">
          <ac:chgData name="Scott Davis" userId="87931707c05fdff3" providerId="LiveId" clId="{CA79386F-A9B5-4896-999D-072E67D05BE4}" dt="2024-09-21T03:25:54.439" v="1728" actId="20577"/>
          <ac:spMkLst>
            <pc:docMk/>
            <pc:sldMk cId="3955665894" sldId="356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1T03:37:58.306" v="2113" actId="13926"/>
          <ac:spMkLst>
            <pc:docMk/>
            <pc:sldMk cId="3955665894" sldId="356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1T03:36:40.661" v="2100" actId="13926"/>
        <pc:sldMkLst>
          <pc:docMk/>
          <pc:sldMk cId="1050368210" sldId="357"/>
        </pc:sldMkLst>
        <pc:spChg chg="mod">
          <ac:chgData name="Scott Davis" userId="87931707c05fdff3" providerId="LiveId" clId="{CA79386F-A9B5-4896-999D-072E67D05BE4}" dt="2024-09-21T03:34:38.561" v="1942" actId="20577"/>
          <ac:spMkLst>
            <pc:docMk/>
            <pc:sldMk cId="1050368210" sldId="357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1T03:36:40.661" v="2100" actId="13926"/>
          <ac:spMkLst>
            <pc:docMk/>
            <pc:sldMk cId="1050368210" sldId="357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1T03:38:20.925" v="2138" actId="20577"/>
        <pc:sldMkLst>
          <pc:docMk/>
          <pc:sldMk cId="3280127296" sldId="358"/>
        </pc:sldMkLst>
        <pc:spChg chg="mod">
          <ac:chgData name="Scott Davis" userId="87931707c05fdff3" providerId="LiveId" clId="{CA79386F-A9B5-4896-999D-072E67D05BE4}" dt="2024-09-21T03:38:20.925" v="2138" actId="20577"/>
          <ac:spMkLst>
            <pc:docMk/>
            <pc:sldMk cId="3280127296" sldId="358"/>
            <ac:spMk id="2" creationId="{609C13E0-A00F-A07B-AEED-47C14C906E8B}"/>
          </ac:spMkLst>
        </pc:spChg>
      </pc:sldChg>
      <pc:sldChg chg="add">
        <pc:chgData name="Scott Davis" userId="87931707c05fdff3" providerId="LiveId" clId="{CA79386F-A9B5-4896-999D-072E67D05BE4}" dt="2024-09-21T03:38:39.566" v="2139" actId="2890"/>
        <pc:sldMkLst>
          <pc:docMk/>
          <pc:sldMk cId="3516319066" sldId="359"/>
        </pc:sldMkLst>
      </pc:sldChg>
      <pc:sldChg chg="modSp add mod ord">
        <pc:chgData name="Scott Davis" userId="87931707c05fdff3" providerId="LiveId" clId="{CA79386F-A9B5-4896-999D-072E67D05BE4}" dt="2024-09-21T03:44:52.062" v="2421" actId="13926"/>
        <pc:sldMkLst>
          <pc:docMk/>
          <pc:sldMk cId="190180760" sldId="360"/>
        </pc:sldMkLst>
        <pc:spChg chg="mod">
          <ac:chgData name="Scott Davis" userId="87931707c05fdff3" providerId="LiveId" clId="{CA79386F-A9B5-4896-999D-072E67D05BE4}" dt="2024-09-21T03:39:43.331" v="2199" actId="20577"/>
          <ac:spMkLst>
            <pc:docMk/>
            <pc:sldMk cId="190180760" sldId="360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1T03:44:52.062" v="2421" actId="13926"/>
          <ac:spMkLst>
            <pc:docMk/>
            <pc:sldMk cId="190180760" sldId="360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1T03:48:17.514" v="2714" actId="20577"/>
        <pc:sldMkLst>
          <pc:docMk/>
          <pc:sldMk cId="3753826836" sldId="361"/>
        </pc:sldMkLst>
        <pc:spChg chg="mod">
          <ac:chgData name="Scott Davis" userId="87931707c05fdff3" providerId="LiveId" clId="{CA79386F-A9B5-4896-999D-072E67D05BE4}" dt="2024-09-21T03:45:23.564" v="2473" actId="20577"/>
          <ac:spMkLst>
            <pc:docMk/>
            <pc:sldMk cId="3753826836" sldId="36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1T03:48:17.514" v="2714" actId="20577"/>
          <ac:spMkLst>
            <pc:docMk/>
            <pc:sldMk cId="3753826836" sldId="361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1T03:49:01.811" v="2747" actId="20577"/>
        <pc:sldMkLst>
          <pc:docMk/>
          <pc:sldMk cId="3086340981" sldId="362"/>
        </pc:sldMkLst>
        <pc:spChg chg="mod">
          <ac:chgData name="Scott Davis" userId="87931707c05fdff3" providerId="LiveId" clId="{CA79386F-A9B5-4896-999D-072E67D05BE4}" dt="2024-09-21T03:49:01.811" v="2747" actId="20577"/>
          <ac:spMkLst>
            <pc:docMk/>
            <pc:sldMk cId="3086340981" sldId="362"/>
            <ac:spMk id="2" creationId="{609C13E0-A00F-A07B-AEED-47C14C906E8B}"/>
          </ac:spMkLst>
        </pc:spChg>
      </pc:sldChg>
      <pc:sldChg chg="modSp add mod ord">
        <pc:chgData name="Scott Davis" userId="87931707c05fdff3" providerId="LiveId" clId="{CA79386F-A9B5-4896-999D-072E67D05BE4}" dt="2024-09-23T17:33:49.550" v="8804" actId="20577"/>
        <pc:sldMkLst>
          <pc:docMk/>
          <pc:sldMk cId="3583844517" sldId="363"/>
        </pc:sldMkLst>
        <pc:spChg chg="mod">
          <ac:chgData name="Scott Davis" userId="87931707c05fdff3" providerId="LiveId" clId="{CA79386F-A9B5-4896-999D-072E67D05BE4}" dt="2024-09-21T03:49:34.909" v="2767" actId="20577"/>
          <ac:spMkLst>
            <pc:docMk/>
            <pc:sldMk cId="3583844517" sldId="363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3:49.550" v="8804" actId="20577"/>
          <ac:spMkLst>
            <pc:docMk/>
            <pc:sldMk cId="3583844517" sldId="363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1T03:54:16.225" v="3040" actId="20577"/>
        <pc:sldMkLst>
          <pc:docMk/>
          <pc:sldMk cId="4244617536" sldId="364"/>
        </pc:sldMkLst>
        <pc:spChg chg="mod">
          <ac:chgData name="Scott Davis" userId="87931707c05fdff3" providerId="LiveId" clId="{CA79386F-A9B5-4896-999D-072E67D05BE4}" dt="2024-09-21T03:51:46.194" v="2919" actId="20577"/>
          <ac:spMkLst>
            <pc:docMk/>
            <pc:sldMk cId="4244617536" sldId="364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1T03:54:16.225" v="3040" actId="20577"/>
          <ac:spMkLst>
            <pc:docMk/>
            <pc:sldMk cId="4244617536" sldId="364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1T03:55:09.814" v="3063" actId="20577"/>
        <pc:sldMkLst>
          <pc:docMk/>
          <pc:sldMk cId="2672207058" sldId="365"/>
        </pc:sldMkLst>
        <pc:spChg chg="mod">
          <ac:chgData name="Scott Davis" userId="87931707c05fdff3" providerId="LiveId" clId="{CA79386F-A9B5-4896-999D-072E67D05BE4}" dt="2024-09-21T03:55:09.814" v="3063" actId="20577"/>
          <ac:spMkLst>
            <pc:docMk/>
            <pc:sldMk cId="2672207058" sldId="365"/>
            <ac:spMk id="2" creationId="{609C13E0-A00F-A07B-AEED-47C14C906E8B}"/>
          </ac:spMkLst>
        </pc:spChg>
      </pc:sldChg>
      <pc:sldChg chg="new del">
        <pc:chgData name="Scott Davis" userId="87931707c05fdff3" providerId="LiveId" clId="{CA79386F-A9B5-4896-999D-072E67D05BE4}" dt="2024-09-21T17:01:02.976" v="3065" actId="2696"/>
        <pc:sldMkLst>
          <pc:docMk/>
          <pc:sldMk cId="541352100" sldId="366"/>
        </pc:sldMkLst>
      </pc:sldChg>
      <pc:sldChg chg="addSp delSp modSp add mod">
        <pc:chgData name="Scott Davis" userId="87931707c05fdff3" providerId="LiveId" clId="{CA79386F-A9B5-4896-999D-072E67D05BE4}" dt="2024-09-24T21:58:56.739" v="8918" actId="962"/>
        <pc:sldMkLst>
          <pc:docMk/>
          <pc:sldMk cId="4149797850" sldId="366"/>
        </pc:sldMkLst>
        <pc:spChg chg="mod">
          <ac:chgData name="Scott Davis" userId="87931707c05fdff3" providerId="LiveId" clId="{CA79386F-A9B5-4896-999D-072E67D05BE4}" dt="2024-09-21T17:01:28.610" v="3077" actId="20577"/>
          <ac:spMkLst>
            <pc:docMk/>
            <pc:sldMk cId="4149797850" sldId="366"/>
            <ac:spMk id="2" creationId="{D5234854-A0AC-FFD9-D8A1-E12C48D85357}"/>
          </ac:spMkLst>
        </pc:spChg>
        <pc:spChg chg="del mod">
          <ac:chgData name="Scott Davis" userId="87931707c05fdff3" providerId="LiveId" clId="{CA79386F-A9B5-4896-999D-072E67D05BE4}" dt="2024-09-21T17:01:15.820" v="3069" actId="22"/>
          <ac:spMkLst>
            <pc:docMk/>
            <pc:sldMk cId="4149797850" sldId="366"/>
            <ac:spMk id="3" creationId="{78E4E64D-BBBE-C13B-CB1C-9EEE344EDE3D}"/>
          </ac:spMkLst>
        </pc:spChg>
        <pc:spChg chg="add del mod">
          <ac:chgData name="Scott Davis" userId="87931707c05fdff3" providerId="LiveId" clId="{CA79386F-A9B5-4896-999D-072E67D05BE4}" dt="2024-09-21T17:02:54.678" v="3086" actId="22"/>
          <ac:spMkLst>
            <pc:docMk/>
            <pc:sldMk cId="4149797850" sldId="366"/>
            <ac:spMk id="7" creationId="{2B8B4CAA-7880-51E2-16FA-7093591007D0}"/>
          </ac:spMkLst>
        </pc:spChg>
        <pc:picChg chg="add del mod ord">
          <ac:chgData name="Scott Davis" userId="87931707c05fdff3" providerId="LiveId" clId="{CA79386F-A9B5-4896-999D-072E67D05BE4}" dt="2024-09-21T17:02:38.246" v="3084" actId="478"/>
          <ac:picMkLst>
            <pc:docMk/>
            <pc:sldMk cId="4149797850" sldId="366"/>
            <ac:picMk id="5" creationId="{44E40717-C9B2-4AE5-DC10-5FAC3581B949}"/>
          </ac:picMkLst>
        </pc:picChg>
        <pc:picChg chg="add mod ord">
          <ac:chgData name="Scott Davis" userId="87931707c05fdff3" providerId="LiveId" clId="{CA79386F-A9B5-4896-999D-072E67D05BE4}" dt="2024-09-24T21:58:56.739" v="8918" actId="962"/>
          <ac:picMkLst>
            <pc:docMk/>
            <pc:sldMk cId="4149797850" sldId="366"/>
            <ac:picMk id="9" creationId="{B871ABB1-EB63-87A6-B0D2-232DD8FD08AA}"/>
          </ac:picMkLst>
        </pc:picChg>
      </pc:sldChg>
      <pc:sldChg chg="addSp delSp modSp add mod">
        <pc:chgData name="Scott Davis" userId="87931707c05fdff3" providerId="LiveId" clId="{CA79386F-A9B5-4896-999D-072E67D05BE4}" dt="2024-09-24T21:59:17.969" v="8978" actId="962"/>
        <pc:sldMkLst>
          <pc:docMk/>
          <pc:sldMk cId="231545980" sldId="367"/>
        </pc:sldMkLst>
        <pc:spChg chg="mod">
          <ac:chgData name="Scott Davis" userId="87931707c05fdff3" providerId="LiveId" clId="{CA79386F-A9B5-4896-999D-072E67D05BE4}" dt="2024-09-21T17:03:08.014" v="3094" actId="20577"/>
          <ac:spMkLst>
            <pc:docMk/>
            <pc:sldMk cId="231545980" sldId="367"/>
            <ac:spMk id="2" creationId="{D5234854-A0AC-FFD9-D8A1-E12C48D85357}"/>
          </ac:spMkLst>
        </pc:spChg>
        <pc:spChg chg="del mod">
          <ac:chgData name="Scott Davis" userId="87931707c05fdff3" providerId="LiveId" clId="{CA79386F-A9B5-4896-999D-072E67D05BE4}" dt="2024-09-21T17:02:27.923" v="3083" actId="22"/>
          <ac:spMkLst>
            <pc:docMk/>
            <pc:sldMk cId="231545980" sldId="367"/>
            <ac:spMk id="3" creationId="{78E4E64D-BBBE-C13B-CB1C-9EEE344EDE3D}"/>
          </ac:spMkLst>
        </pc:spChg>
        <pc:picChg chg="add mod ord">
          <ac:chgData name="Scott Davis" userId="87931707c05fdff3" providerId="LiveId" clId="{CA79386F-A9B5-4896-999D-072E67D05BE4}" dt="2024-09-24T21:59:17.969" v="8978" actId="962"/>
          <ac:picMkLst>
            <pc:docMk/>
            <pc:sldMk cId="231545980" sldId="367"/>
            <ac:picMk id="5" creationId="{7AC1084F-89F7-AE9E-30BB-675E8F5DA856}"/>
          </ac:picMkLst>
        </pc:picChg>
      </pc:sldChg>
      <pc:sldChg chg="addSp delSp modSp add mod">
        <pc:chgData name="Scott Davis" userId="87931707c05fdff3" providerId="LiveId" clId="{CA79386F-A9B5-4896-999D-072E67D05BE4}" dt="2024-09-24T21:59:39.895" v="9026" actId="962"/>
        <pc:sldMkLst>
          <pc:docMk/>
          <pc:sldMk cId="1397439691" sldId="368"/>
        </pc:sldMkLst>
        <pc:spChg chg="del mod">
          <ac:chgData name="Scott Davis" userId="87931707c05fdff3" providerId="LiveId" clId="{CA79386F-A9B5-4896-999D-072E67D05BE4}" dt="2024-09-21T17:06:23.673" v="3098" actId="22"/>
          <ac:spMkLst>
            <pc:docMk/>
            <pc:sldMk cId="1397439691" sldId="368"/>
            <ac:spMk id="3" creationId="{78E4E64D-BBBE-C13B-CB1C-9EEE344EDE3D}"/>
          </ac:spMkLst>
        </pc:spChg>
        <pc:picChg chg="add mod ord">
          <ac:chgData name="Scott Davis" userId="87931707c05fdff3" providerId="LiveId" clId="{CA79386F-A9B5-4896-999D-072E67D05BE4}" dt="2024-09-24T21:59:39.895" v="9026" actId="962"/>
          <ac:picMkLst>
            <pc:docMk/>
            <pc:sldMk cId="1397439691" sldId="368"/>
            <ac:picMk id="5" creationId="{860FC57B-3E2E-C80B-7EA4-0A851D79EE1B}"/>
          </ac:picMkLst>
        </pc:picChg>
      </pc:sldChg>
      <pc:sldChg chg="modSp add mod ord">
        <pc:chgData name="Scott Davis" userId="87931707c05fdff3" providerId="LiveId" clId="{CA79386F-A9B5-4896-999D-072E67D05BE4}" dt="2024-09-23T12:46:13.431" v="3618" actId="13926"/>
        <pc:sldMkLst>
          <pc:docMk/>
          <pc:sldMk cId="3689195896" sldId="369"/>
        </pc:sldMkLst>
        <pc:spChg chg="mod">
          <ac:chgData name="Scott Davis" userId="87931707c05fdff3" providerId="LiveId" clId="{CA79386F-A9B5-4896-999D-072E67D05BE4}" dt="2024-09-23T12:38:43.858" v="3125" actId="20577"/>
          <ac:spMkLst>
            <pc:docMk/>
            <pc:sldMk cId="3689195896" sldId="369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2:46:13.431" v="3618" actId="13926"/>
          <ac:spMkLst>
            <pc:docMk/>
            <pc:sldMk cId="3689195896" sldId="369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2:46:33.916" v="3621" actId="13926"/>
        <pc:sldMkLst>
          <pc:docMk/>
          <pc:sldMk cId="2715196865" sldId="370"/>
        </pc:sldMkLst>
        <pc:spChg chg="mod">
          <ac:chgData name="Scott Davis" userId="87931707c05fdff3" providerId="LiveId" clId="{CA79386F-A9B5-4896-999D-072E67D05BE4}" dt="2024-09-23T12:41:53.734" v="3305" actId="20577"/>
          <ac:spMkLst>
            <pc:docMk/>
            <pc:sldMk cId="2715196865" sldId="370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2:46:33.916" v="3621" actId="13926"/>
          <ac:spMkLst>
            <pc:docMk/>
            <pc:sldMk cId="2715196865" sldId="370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36:01.800" v="8816" actId="20577"/>
        <pc:sldMkLst>
          <pc:docMk/>
          <pc:sldMk cId="462527969" sldId="371"/>
        </pc:sldMkLst>
        <pc:spChg chg="mod">
          <ac:chgData name="Scott Davis" userId="87931707c05fdff3" providerId="LiveId" clId="{CA79386F-A9B5-4896-999D-072E67D05BE4}" dt="2024-09-23T12:43:58.330" v="3482" actId="20577"/>
          <ac:spMkLst>
            <pc:docMk/>
            <pc:sldMk cId="462527969" sldId="37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6:01.800" v="8816" actId="20577"/>
          <ac:spMkLst>
            <pc:docMk/>
            <pc:sldMk cId="462527969" sldId="371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22:53:28.548" v="8865" actId="20577"/>
        <pc:sldMkLst>
          <pc:docMk/>
          <pc:sldMk cId="946909137" sldId="372"/>
        </pc:sldMkLst>
        <pc:spChg chg="mod">
          <ac:chgData name="Scott Davis" userId="87931707c05fdff3" providerId="LiveId" clId="{CA79386F-A9B5-4896-999D-072E67D05BE4}" dt="2024-09-23T12:47:38.635" v="3644" actId="13926"/>
          <ac:spMkLst>
            <pc:docMk/>
            <pc:sldMk cId="946909137" sldId="372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22:53:28.548" v="8865" actId="20577"/>
          <ac:spMkLst>
            <pc:docMk/>
            <pc:sldMk cId="946909137" sldId="372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2:52:48.777" v="4029" actId="20577"/>
        <pc:sldMkLst>
          <pc:docMk/>
          <pc:sldMk cId="1733118915" sldId="373"/>
        </pc:sldMkLst>
        <pc:spChg chg="mod">
          <ac:chgData name="Scott Davis" userId="87931707c05fdff3" providerId="LiveId" clId="{CA79386F-A9B5-4896-999D-072E67D05BE4}" dt="2024-09-23T12:50:49.256" v="3827" actId="13926"/>
          <ac:spMkLst>
            <pc:docMk/>
            <pc:sldMk cId="1733118915" sldId="373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2:52:48.777" v="4029" actId="20577"/>
          <ac:spMkLst>
            <pc:docMk/>
            <pc:sldMk cId="1733118915" sldId="373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3T12:53:32.097" v="4046" actId="20577"/>
        <pc:sldMkLst>
          <pc:docMk/>
          <pc:sldMk cId="2880965788" sldId="374"/>
        </pc:sldMkLst>
        <pc:spChg chg="mod">
          <ac:chgData name="Scott Davis" userId="87931707c05fdff3" providerId="LiveId" clId="{CA79386F-A9B5-4896-999D-072E67D05BE4}" dt="2024-09-23T12:53:32.097" v="4046" actId="20577"/>
          <ac:spMkLst>
            <pc:docMk/>
            <pc:sldMk cId="2880965788" sldId="374"/>
            <ac:spMk id="2" creationId="{609C13E0-A00F-A07B-AEED-47C14C906E8B}"/>
          </ac:spMkLst>
        </pc:spChg>
      </pc:sldChg>
      <pc:sldChg chg="modSp add mod ord">
        <pc:chgData name="Scott Davis" userId="87931707c05fdff3" providerId="LiveId" clId="{CA79386F-A9B5-4896-999D-072E67D05BE4}" dt="2024-09-23T12:56:40.380" v="4326" actId="20577"/>
        <pc:sldMkLst>
          <pc:docMk/>
          <pc:sldMk cId="3269355595" sldId="375"/>
        </pc:sldMkLst>
        <pc:spChg chg="mod">
          <ac:chgData name="Scott Davis" userId="87931707c05fdff3" providerId="LiveId" clId="{CA79386F-A9B5-4896-999D-072E67D05BE4}" dt="2024-09-23T12:54:05.231" v="4070" actId="20577"/>
          <ac:spMkLst>
            <pc:docMk/>
            <pc:sldMk cId="3269355595" sldId="375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2:56:40.380" v="4326" actId="20577"/>
          <ac:spMkLst>
            <pc:docMk/>
            <pc:sldMk cId="3269355595" sldId="375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2:58:31.340" v="4509" actId="20577"/>
        <pc:sldMkLst>
          <pc:docMk/>
          <pc:sldMk cId="2873324238" sldId="376"/>
        </pc:sldMkLst>
        <pc:spChg chg="mod">
          <ac:chgData name="Scott Davis" userId="87931707c05fdff3" providerId="LiveId" clId="{CA79386F-A9B5-4896-999D-072E67D05BE4}" dt="2024-09-23T12:57:12.654" v="4351" actId="20577"/>
          <ac:spMkLst>
            <pc:docMk/>
            <pc:sldMk cId="2873324238" sldId="376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2:58:31.340" v="4509" actId="20577"/>
          <ac:spMkLst>
            <pc:docMk/>
            <pc:sldMk cId="2873324238" sldId="376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37:54.876" v="8842" actId="20577"/>
        <pc:sldMkLst>
          <pc:docMk/>
          <pc:sldMk cId="1199529864" sldId="377"/>
        </pc:sldMkLst>
        <pc:spChg chg="mod">
          <ac:chgData name="Scott Davis" userId="87931707c05fdff3" providerId="LiveId" clId="{CA79386F-A9B5-4896-999D-072E67D05BE4}" dt="2024-09-23T12:58:51.701" v="4513" actId="20577"/>
          <ac:spMkLst>
            <pc:docMk/>
            <pc:sldMk cId="1199529864" sldId="377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7:54.876" v="8842" actId="20577"/>
          <ac:spMkLst>
            <pc:docMk/>
            <pc:sldMk cId="1199529864" sldId="377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23:07:20.011" v="8866" actId="20577"/>
        <pc:sldMkLst>
          <pc:docMk/>
          <pc:sldMk cId="1828716216" sldId="378"/>
        </pc:sldMkLst>
        <pc:spChg chg="mod">
          <ac:chgData name="Scott Davis" userId="87931707c05fdff3" providerId="LiveId" clId="{CA79386F-A9B5-4896-999D-072E67D05BE4}" dt="2024-09-23T13:00:37.136" v="4605" actId="20577"/>
          <ac:spMkLst>
            <pc:docMk/>
            <pc:sldMk cId="1828716216" sldId="378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23:07:20.011" v="8866" actId="20577"/>
          <ac:spMkLst>
            <pc:docMk/>
            <pc:sldMk cId="1828716216" sldId="378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3T13:04:01.774" v="4807" actId="20577"/>
        <pc:sldMkLst>
          <pc:docMk/>
          <pc:sldMk cId="110412738" sldId="379"/>
        </pc:sldMkLst>
        <pc:spChg chg="mod">
          <ac:chgData name="Scott Davis" userId="87931707c05fdff3" providerId="LiveId" clId="{CA79386F-A9B5-4896-999D-072E67D05BE4}" dt="2024-09-23T13:04:01.774" v="4807" actId="20577"/>
          <ac:spMkLst>
            <pc:docMk/>
            <pc:sldMk cId="110412738" sldId="379"/>
            <ac:spMk id="2" creationId="{609C13E0-A00F-A07B-AEED-47C14C906E8B}"/>
          </ac:spMkLst>
        </pc:spChg>
      </pc:sldChg>
      <pc:sldChg chg="modSp add mod">
        <pc:chgData name="Scott Davis" userId="87931707c05fdff3" providerId="LiveId" clId="{CA79386F-A9B5-4896-999D-072E67D05BE4}" dt="2024-09-23T13:04:14.549" v="4824" actId="20577"/>
        <pc:sldMkLst>
          <pc:docMk/>
          <pc:sldMk cId="1273518287" sldId="380"/>
        </pc:sldMkLst>
        <pc:spChg chg="mod">
          <ac:chgData name="Scott Davis" userId="87931707c05fdff3" providerId="LiveId" clId="{CA79386F-A9B5-4896-999D-072E67D05BE4}" dt="2024-09-23T13:04:14.549" v="4824" actId="20577"/>
          <ac:spMkLst>
            <pc:docMk/>
            <pc:sldMk cId="1273518287" sldId="380"/>
            <ac:spMk id="2" creationId="{609C13E0-A00F-A07B-AEED-47C14C906E8B}"/>
          </ac:spMkLst>
        </pc:spChg>
      </pc:sldChg>
      <pc:sldChg chg="modSp add mod ord">
        <pc:chgData name="Scott Davis" userId="87931707c05fdff3" providerId="LiveId" clId="{CA79386F-A9B5-4896-999D-072E67D05BE4}" dt="2024-09-23T17:22:56.904" v="8338" actId="20577"/>
        <pc:sldMkLst>
          <pc:docMk/>
          <pc:sldMk cId="1443887991" sldId="381"/>
        </pc:sldMkLst>
        <pc:spChg chg="mod">
          <ac:chgData name="Scott Davis" userId="87931707c05fdff3" providerId="LiveId" clId="{CA79386F-A9B5-4896-999D-072E67D05BE4}" dt="2024-09-23T17:20:49.245" v="8017" actId="20577"/>
          <ac:spMkLst>
            <pc:docMk/>
            <pc:sldMk cId="1443887991" sldId="38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22:56.904" v="8338" actId="20577"/>
          <ac:spMkLst>
            <pc:docMk/>
            <pc:sldMk cId="1443887991" sldId="381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3T17:38:33.183" v="8843" actId="20577"/>
        <pc:sldMkLst>
          <pc:docMk/>
          <pc:sldMk cId="600352985" sldId="382"/>
        </pc:sldMkLst>
        <pc:spChg chg="mod">
          <ac:chgData name="Scott Davis" userId="87931707c05fdff3" providerId="LiveId" clId="{CA79386F-A9B5-4896-999D-072E67D05BE4}" dt="2024-09-23T13:16:35.910" v="5485" actId="20577"/>
          <ac:spMkLst>
            <pc:docMk/>
            <pc:sldMk cId="600352985" sldId="382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8:33.183" v="8843" actId="20577"/>
          <ac:spMkLst>
            <pc:docMk/>
            <pc:sldMk cId="600352985" sldId="382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3:23:09.201" v="5956" actId="20577"/>
        <pc:sldMkLst>
          <pc:docMk/>
          <pc:sldMk cId="3961341997" sldId="383"/>
        </pc:sldMkLst>
        <pc:spChg chg="mod">
          <ac:chgData name="Scott Davis" userId="87931707c05fdff3" providerId="LiveId" clId="{CA79386F-A9B5-4896-999D-072E67D05BE4}" dt="2024-09-23T13:17:02.966" v="5530" actId="20577"/>
          <ac:spMkLst>
            <pc:docMk/>
            <pc:sldMk cId="3961341997" sldId="383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3:23:09.201" v="5956" actId="20577"/>
          <ac:spMkLst>
            <pc:docMk/>
            <pc:sldMk cId="3961341997" sldId="383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39:34.026" v="8847" actId="20577"/>
        <pc:sldMkLst>
          <pc:docMk/>
          <pc:sldMk cId="3339833387" sldId="384"/>
        </pc:sldMkLst>
        <pc:spChg chg="mod">
          <ac:chgData name="Scott Davis" userId="87931707c05fdff3" providerId="LiveId" clId="{CA79386F-A9B5-4896-999D-072E67D05BE4}" dt="2024-09-23T13:19:29.006" v="5749" actId="20577"/>
          <ac:spMkLst>
            <pc:docMk/>
            <pc:sldMk cId="3339833387" sldId="384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9:34.026" v="8847" actId="20577"/>
          <ac:spMkLst>
            <pc:docMk/>
            <pc:sldMk cId="3339833387" sldId="384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41:55.878" v="8864" actId="20577"/>
        <pc:sldMkLst>
          <pc:docMk/>
          <pc:sldMk cId="3675666409" sldId="385"/>
        </pc:sldMkLst>
        <pc:spChg chg="mod">
          <ac:chgData name="Scott Davis" userId="87931707c05fdff3" providerId="LiveId" clId="{CA79386F-A9B5-4896-999D-072E67D05BE4}" dt="2024-09-23T13:24:27.877" v="6008" actId="20577"/>
          <ac:spMkLst>
            <pc:docMk/>
            <pc:sldMk cId="3675666409" sldId="385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41:55.878" v="8864" actId="20577"/>
          <ac:spMkLst>
            <pc:docMk/>
            <pc:sldMk cId="3675666409" sldId="385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3:27:59.390" v="6372" actId="20577"/>
        <pc:sldMkLst>
          <pc:docMk/>
          <pc:sldMk cId="3881978884" sldId="386"/>
        </pc:sldMkLst>
        <pc:spChg chg="mod">
          <ac:chgData name="Scott Davis" userId="87931707c05fdff3" providerId="LiveId" clId="{CA79386F-A9B5-4896-999D-072E67D05BE4}" dt="2024-09-23T13:26:36.596" v="6208" actId="20577"/>
          <ac:spMkLst>
            <pc:docMk/>
            <pc:sldMk cId="3881978884" sldId="386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3:27:59.390" v="6372" actId="20577"/>
          <ac:spMkLst>
            <pc:docMk/>
            <pc:sldMk cId="3881978884" sldId="386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3:30:03.479" v="6585" actId="13926"/>
        <pc:sldMkLst>
          <pc:docMk/>
          <pc:sldMk cId="1155705044" sldId="387"/>
        </pc:sldMkLst>
        <pc:spChg chg="mod">
          <ac:chgData name="Scott Davis" userId="87931707c05fdff3" providerId="LiveId" clId="{CA79386F-A9B5-4896-999D-072E67D05BE4}" dt="2024-09-23T13:28:40.147" v="6413" actId="20577"/>
          <ac:spMkLst>
            <pc:docMk/>
            <pc:sldMk cId="1155705044" sldId="387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3:30:03.479" v="6585" actId="13926"/>
          <ac:spMkLst>
            <pc:docMk/>
            <pc:sldMk cId="1155705044" sldId="387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6:53:57.320" v="6839" actId="20577"/>
        <pc:sldMkLst>
          <pc:docMk/>
          <pc:sldMk cId="1485639824" sldId="388"/>
        </pc:sldMkLst>
        <pc:spChg chg="mod">
          <ac:chgData name="Scott Davis" userId="87931707c05fdff3" providerId="LiveId" clId="{CA79386F-A9B5-4896-999D-072E67D05BE4}" dt="2024-09-23T16:51:34.474" v="6612" actId="20577"/>
          <ac:spMkLst>
            <pc:docMk/>
            <pc:sldMk cId="1485639824" sldId="388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6:53:57.320" v="6839" actId="20577"/>
          <ac:spMkLst>
            <pc:docMk/>
            <pc:sldMk cId="1485639824" sldId="388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02:40.007" v="7100" actId="20577"/>
        <pc:sldMkLst>
          <pc:docMk/>
          <pc:sldMk cId="2633172544" sldId="389"/>
        </pc:sldMkLst>
        <pc:spChg chg="mod">
          <ac:chgData name="Scott Davis" userId="87931707c05fdff3" providerId="LiveId" clId="{CA79386F-A9B5-4896-999D-072E67D05BE4}" dt="2024-09-23T16:54:40.043" v="6877" actId="20577"/>
          <ac:spMkLst>
            <pc:docMk/>
            <pc:sldMk cId="2633172544" sldId="389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02:40.007" v="7100" actId="20577"/>
          <ac:spMkLst>
            <pc:docMk/>
            <pc:sldMk cId="2633172544" sldId="389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04:50.199" v="7353" actId="20577"/>
        <pc:sldMkLst>
          <pc:docMk/>
          <pc:sldMk cId="3695301735" sldId="390"/>
        </pc:sldMkLst>
        <pc:spChg chg="mod">
          <ac:chgData name="Scott Davis" userId="87931707c05fdff3" providerId="LiveId" clId="{CA79386F-A9B5-4896-999D-072E67D05BE4}" dt="2024-09-23T17:03:06.144" v="7143" actId="20577"/>
          <ac:spMkLst>
            <pc:docMk/>
            <pc:sldMk cId="3695301735" sldId="390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04:50.199" v="7353" actId="20577"/>
          <ac:spMkLst>
            <pc:docMk/>
            <pc:sldMk cId="3695301735" sldId="390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08:36.022" v="7587" actId="20577"/>
        <pc:sldMkLst>
          <pc:docMk/>
          <pc:sldMk cId="1141521791" sldId="391"/>
        </pc:sldMkLst>
        <pc:spChg chg="mod">
          <ac:chgData name="Scott Davis" userId="87931707c05fdff3" providerId="LiveId" clId="{CA79386F-A9B5-4896-999D-072E67D05BE4}" dt="2024-09-23T17:06:50.049" v="7385" actId="20577"/>
          <ac:spMkLst>
            <pc:docMk/>
            <pc:sldMk cId="1141521791" sldId="391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08:36.022" v="7587" actId="20577"/>
          <ac:spMkLst>
            <pc:docMk/>
            <pc:sldMk cId="1141521791" sldId="391"/>
            <ac:spMk id="3" creationId="{78E4E64D-BBBE-C13B-CB1C-9EEE344EDE3D}"/>
          </ac:spMkLst>
        </pc:spChg>
      </pc:sldChg>
      <pc:sldChg chg="modSp add mod ord">
        <pc:chgData name="Scott Davis" userId="87931707c05fdff3" providerId="LiveId" clId="{CA79386F-A9B5-4896-999D-072E67D05BE4}" dt="2024-09-23T17:09:35.480" v="7604" actId="20577"/>
        <pc:sldMkLst>
          <pc:docMk/>
          <pc:sldMk cId="3724135057" sldId="392"/>
        </pc:sldMkLst>
        <pc:spChg chg="mod">
          <ac:chgData name="Scott Davis" userId="87931707c05fdff3" providerId="LiveId" clId="{CA79386F-A9B5-4896-999D-072E67D05BE4}" dt="2024-09-23T17:09:35.480" v="7604" actId="20577"/>
          <ac:spMkLst>
            <pc:docMk/>
            <pc:sldMk cId="3724135057" sldId="392"/>
            <ac:spMk id="2" creationId="{609C13E0-A00F-A07B-AEED-47C14C906E8B}"/>
          </ac:spMkLst>
        </pc:spChg>
      </pc:sldChg>
      <pc:sldChg chg="modSp add mod ord">
        <pc:chgData name="Scott Davis" userId="87931707c05fdff3" providerId="LiveId" clId="{CA79386F-A9B5-4896-999D-072E67D05BE4}" dt="2024-09-23T17:12:38.038" v="7984" actId="20577"/>
        <pc:sldMkLst>
          <pc:docMk/>
          <pc:sldMk cId="3118454622" sldId="393"/>
        </pc:sldMkLst>
        <pc:spChg chg="mod">
          <ac:chgData name="Scott Davis" userId="87931707c05fdff3" providerId="LiveId" clId="{CA79386F-A9B5-4896-999D-072E67D05BE4}" dt="2024-09-23T17:10:08.855" v="7655" actId="20577"/>
          <ac:spMkLst>
            <pc:docMk/>
            <pc:sldMk cId="3118454622" sldId="393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12:38.038" v="7984" actId="20577"/>
          <ac:spMkLst>
            <pc:docMk/>
            <pc:sldMk cId="3118454622" sldId="393"/>
            <ac:spMk id="3" creationId="{78E4E64D-BBBE-C13B-CB1C-9EEE344EDE3D}"/>
          </ac:spMkLst>
        </pc:spChg>
      </pc:sldChg>
      <pc:sldChg chg="add">
        <pc:chgData name="Scott Davis" userId="87931707c05fdff3" providerId="LiveId" clId="{CA79386F-A9B5-4896-999D-072E67D05BE4}" dt="2024-09-23T17:20:35.104" v="7985" actId="2890"/>
        <pc:sldMkLst>
          <pc:docMk/>
          <pc:sldMk cId="3165249295" sldId="394"/>
        </pc:sldMkLst>
      </pc:sldChg>
      <pc:sldChg chg="modSp add mod">
        <pc:chgData name="Scott Davis" userId="87931707c05fdff3" providerId="LiveId" clId="{CA79386F-A9B5-4896-999D-072E67D05BE4}" dt="2024-09-23T17:28:26.056" v="8595" actId="20577"/>
        <pc:sldMkLst>
          <pc:docMk/>
          <pc:sldMk cId="2017559372" sldId="395"/>
        </pc:sldMkLst>
        <pc:spChg chg="mod">
          <ac:chgData name="Scott Davis" userId="87931707c05fdff3" providerId="LiveId" clId="{CA79386F-A9B5-4896-999D-072E67D05BE4}" dt="2024-09-23T17:28:26.056" v="8595" actId="20577"/>
          <ac:spMkLst>
            <pc:docMk/>
            <pc:sldMk cId="2017559372" sldId="395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27:47.378" v="8578" actId="13926"/>
          <ac:spMkLst>
            <pc:docMk/>
            <pc:sldMk cId="2017559372" sldId="395"/>
            <ac:spMk id="3" creationId="{78E4E64D-BBBE-C13B-CB1C-9EEE344EDE3D}"/>
          </ac:spMkLst>
        </pc:spChg>
      </pc:sldChg>
      <pc:sldChg chg="modSp add mod">
        <pc:chgData name="Scott Davis" userId="87931707c05fdff3" providerId="LiveId" clId="{CA79386F-A9B5-4896-999D-072E67D05BE4}" dt="2024-09-23T17:30:09.232" v="8803" actId="20577"/>
        <pc:sldMkLst>
          <pc:docMk/>
          <pc:sldMk cId="2389799165" sldId="396"/>
        </pc:sldMkLst>
        <pc:spChg chg="mod">
          <ac:chgData name="Scott Davis" userId="87931707c05fdff3" providerId="LiveId" clId="{CA79386F-A9B5-4896-999D-072E67D05BE4}" dt="2024-09-23T17:28:22.885" v="8594" actId="20577"/>
          <ac:spMkLst>
            <pc:docMk/>
            <pc:sldMk cId="2389799165" sldId="396"/>
            <ac:spMk id="2" creationId="{D5234854-A0AC-FFD9-D8A1-E12C48D85357}"/>
          </ac:spMkLst>
        </pc:spChg>
        <pc:spChg chg="mod">
          <ac:chgData name="Scott Davis" userId="87931707c05fdff3" providerId="LiveId" clId="{CA79386F-A9B5-4896-999D-072E67D05BE4}" dt="2024-09-23T17:30:09.232" v="8803" actId="20577"/>
          <ac:spMkLst>
            <pc:docMk/>
            <pc:sldMk cId="2389799165" sldId="396"/>
            <ac:spMk id="3" creationId="{78E4E64D-BBBE-C13B-CB1C-9EEE344EDE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50DCB-10F9-4D17-ACF4-E4D94EB7F4D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CB42C-3153-44AD-9C14-CFB306BD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7804-99EA-6BCD-432D-B2BDE1BCD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CAD5C-F1E3-2054-B040-E32BAB8A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C550-943F-A453-303E-6014626C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170F-022B-460C-C553-ECF8F26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466B-F934-EEBB-53AF-4062FCA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BADE-6726-C229-83B3-7B94BA99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7FE6-B173-D918-054D-E7201102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EB57-31C2-1390-9EA9-87A4950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34E3-7587-A4B2-5776-B92C9D5D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7F0E-3AEE-C5F1-FF5A-06D54D30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658B-6D76-37B0-8DDA-23CE324B7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22CF4-50ED-10B7-D86D-012060E6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14E4-69E4-CBD4-2D13-6105A3F0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2B1A-EAB7-2940-9CB6-11D24A4D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75FC-47F0-2BF3-86D5-31BAF93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04D-D059-8D1B-AA0F-FE98BF89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ACA4-BE44-B654-601F-C7E8EA14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8ACC-BF67-0D56-EA46-6A1671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55B5-9792-695E-4A65-55EDA4B8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0072-DDDE-D9FF-0314-9939A4D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B0FF-6649-AC47-DAB0-89C56AC9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19FB-C0F4-03A6-1C40-A434125A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B448-2A89-B2C8-B7E3-5735917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87FA-A809-A8CA-F085-CAE71E72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D30C-BB8D-A691-60D6-2E51E803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144-5205-9A94-C398-FFDBE84C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E88C-4213-BCE2-BBD8-9595C6DB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1F26-3136-CCB7-EA3D-61C19EC9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36FF5-C160-8626-6A7A-96159312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31131-2B2A-E767-0702-6DABD993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2FE7-DE5C-2A8B-C15C-C734DDCE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43E6-E6AA-93FA-6960-9B9BC071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701B-12E1-F0A4-F1BF-037F4D9C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098A4-8E82-54EA-8F0E-943BC9E2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F34BD-D495-3A32-8741-43A89C49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3DCBE-EFA2-3BB3-D3FE-E4332B506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E3E20-ABF8-DFCC-9049-A9D16E3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7E7C0-A0F2-711D-C78E-9C0C2173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993D2-4A00-FAED-FB18-E2EB6A3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B898-9ADC-6B49-1596-9988F895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7516-1F71-5117-FF7E-FEF8B0DA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B476-A1B7-2A8F-95A8-CDF2A631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75815-1514-0FC1-B9C4-AD563A30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1BB4F-D9C6-80B0-EA36-2E459323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A26F1-7BE5-C4DC-5272-7B355F5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6EBB9-F384-CE94-14E0-0B5597F5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2FF-A985-9E5E-65DC-4CD1ECCE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DED1-AB18-7429-621B-7A2FA0C0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C5B81-D83F-090E-9724-DD514598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E8307-C8C7-8749-8480-7D77CA65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5D587-4695-632A-B62E-041C0AD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11C8-E78C-4233-3CA1-20C14225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7BA-8FC8-AE5F-C782-2A86A62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8D4DD-AAF4-762D-172B-32B2A1D9D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CA60D-2BA2-F773-DC4D-DEB64D1A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F4F9-611F-0599-6C42-3D26D26F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4012E-0903-99E8-CEBC-61FB2E6F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DA9C-5A5A-558D-6AE0-8FF4DC09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A847-DA7D-C1EE-22A4-F5AF807C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11DE-2CF3-C0D0-27E6-F2948319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B486-AD7C-3709-B195-D9BB9DEBC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32558-142E-49AA-AC71-FF7301AFEF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A34B-117A-DFB7-F965-DC6C4A3CC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9756-3274-B1FB-B057-8B7E7FF97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AE21-6D77-4308-85C4-17C9E29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Review of Last Week</a:t>
            </a:r>
          </a:p>
        </p:txBody>
      </p:sp>
    </p:spTree>
    <p:extLst>
      <p:ext uri="{BB962C8B-B14F-4D97-AF65-F5344CB8AC3E}">
        <p14:creationId xmlns:p14="http://schemas.microsoft.com/office/powerpoint/2010/main" val="379894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Single Inheritance: One subclass inherits from one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Multilevel Inheritance: Chain of inheritance with multiple levels.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Hierarchical Inheritance: Multiple subclasses from on superclass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Java doesn’t support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70137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 class inherits directly from one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code reusability.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Simple inheritance structure.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B extends 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Single Inheritance Example</a:t>
            </a:r>
          </a:p>
        </p:txBody>
      </p:sp>
      <p:pic>
        <p:nvPicPr>
          <p:cNvPr id="9" name="Content Placeholder 8" descr="Single Inheritance Example">
            <a:extLst>
              <a:ext uri="{FF2B5EF4-FFF2-40B4-BE49-F238E27FC236}">
                <a16:creationId xmlns:a16="http://schemas.microsoft.com/office/drawing/2014/main" id="{B871ABB1-EB63-87A6-B0D2-232DD8FD0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20" y="2942114"/>
            <a:ext cx="2346960" cy="2118360"/>
          </a:xfrm>
        </p:spPr>
      </p:pic>
    </p:spTree>
    <p:extLst>
      <p:ext uri="{BB962C8B-B14F-4D97-AF65-F5344CB8AC3E}">
        <p14:creationId xmlns:p14="http://schemas.microsoft.com/office/powerpoint/2010/main" val="414979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 subclass inherits from a subclass, which itself inherits from another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Forms a chain of inheritance.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Extends functionality at multiple levels.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C extends B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and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B extends A</a:t>
            </a:r>
          </a:p>
        </p:txBody>
      </p:sp>
    </p:spTree>
    <p:extLst>
      <p:ext uri="{BB962C8B-B14F-4D97-AF65-F5344CB8AC3E}">
        <p14:creationId xmlns:p14="http://schemas.microsoft.com/office/powerpoint/2010/main" val="395566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Multilevel Inheritance Example</a:t>
            </a:r>
          </a:p>
        </p:txBody>
      </p:sp>
      <p:pic>
        <p:nvPicPr>
          <p:cNvPr id="5" name="Content Placeholder 4" descr="Multilevel Inheritance Example">
            <a:extLst>
              <a:ext uri="{FF2B5EF4-FFF2-40B4-BE49-F238E27FC236}">
                <a16:creationId xmlns:a16="http://schemas.microsoft.com/office/drawing/2014/main" id="{7AC1084F-89F7-AE9E-30BB-675E8F5DA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20" y="2324894"/>
            <a:ext cx="2346960" cy="3352800"/>
          </a:xfrm>
        </p:spPr>
      </p:pic>
    </p:spTree>
    <p:extLst>
      <p:ext uri="{BB962C8B-B14F-4D97-AF65-F5344CB8AC3E}">
        <p14:creationId xmlns:p14="http://schemas.microsoft.com/office/powerpoint/2010/main" val="23154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Multiple subclasses inherit from the same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Parent class shares common functionality.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Each subclass can have additional methods and attributes.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C extends 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and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B extends A</a:t>
            </a:r>
          </a:p>
        </p:txBody>
      </p:sp>
    </p:spTree>
    <p:extLst>
      <p:ext uri="{BB962C8B-B14F-4D97-AF65-F5344CB8AC3E}">
        <p14:creationId xmlns:p14="http://schemas.microsoft.com/office/powerpoint/2010/main" val="105036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</p:txBody>
      </p:sp>
      <p:pic>
        <p:nvPicPr>
          <p:cNvPr id="5" name="Content Placeholder 4" descr="Hierarchical Inheritance">
            <a:extLst>
              <a:ext uri="{FF2B5EF4-FFF2-40B4-BE49-F238E27FC236}">
                <a16:creationId xmlns:a16="http://schemas.microsoft.com/office/drawing/2014/main" id="{860FC57B-3E2E-C80B-7EA4-0A851D79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830" y="2926874"/>
            <a:ext cx="5006340" cy="2148840"/>
          </a:xfrm>
        </p:spPr>
      </p:pic>
    </p:spTree>
    <p:extLst>
      <p:ext uri="{BB962C8B-B14F-4D97-AF65-F5344CB8AC3E}">
        <p14:creationId xmlns:p14="http://schemas.microsoft.com/office/powerpoint/2010/main" val="139743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The Object Class</a:t>
            </a:r>
          </a:p>
        </p:txBody>
      </p:sp>
    </p:spTree>
    <p:extLst>
      <p:ext uri="{BB962C8B-B14F-4D97-AF65-F5344CB8AC3E}">
        <p14:creationId xmlns:p14="http://schemas.microsoft.com/office/powerpoint/2010/main" val="328012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Object 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parent class of all Java 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 classes implicitly inherit from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Provides fundamental methods: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equals()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hashCode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toString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getClass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and more.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Allows all objects to be treated uniformly.</a:t>
            </a:r>
          </a:p>
        </p:txBody>
      </p:sp>
    </p:spTree>
    <p:extLst>
      <p:ext uri="{BB962C8B-B14F-4D97-AF65-F5344CB8AC3E}">
        <p14:creationId xmlns:p14="http://schemas.microsoft.com/office/powerpoint/2010/main" val="19018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Key Methods in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equals()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Compares two objects for equality.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hashCode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Generates a hash code for objects.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toString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Returns a string representation of the object.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getClass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Retrieves the runtime class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37538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Inheritance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Subclasses inherit attributes and methods from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superclasses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Allows for code reuse and extension.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Create a subclass using the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extends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keyword.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Enhances modularity in object-oriented design.</a:t>
            </a:r>
          </a:p>
        </p:txBody>
      </p:sp>
    </p:spTree>
    <p:extLst>
      <p:ext uri="{BB962C8B-B14F-4D97-AF65-F5344CB8AC3E}">
        <p14:creationId xmlns:p14="http://schemas.microsoft.com/office/powerpoint/2010/main" val="279697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Is-a and Has-a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08634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Defines an inheritance relationship.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Subclass is a type of its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the use of polymorphism.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A dog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is-a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animal.</a:t>
            </a:r>
          </a:p>
        </p:txBody>
      </p:sp>
    </p:spTree>
    <p:extLst>
      <p:ext uri="{BB962C8B-B14F-4D97-AF65-F5344CB8AC3E}">
        <p14:creationId xmlns:p14="http://schemas.microsoft.com/office/powerpoint/2010/main" val="358384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Defines a composition relationship.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One class contains a reference to another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code reuse without inheritance.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A car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has-a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424461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Verdana" panose="020B0604030504040204" pitchFamily="34" charset="0"/>
              </a:rPr>
              <a:t>Type Casting in Java</a:t>
            </a: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0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Type Casting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Converts one object type to another.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Upcasting: Subclass to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Downcasting: Superclass to subclass.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Use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instanceOf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to check before downcasting.</a:t>
            </a:r>
          </a:p>
        </p:txBody>
      </p:sp>
    </p:spTree>
    <p:extLst>
      <p:ext uri="{BB962C8B-B14F-4D97-AF65-F5344CB8AC3E}">
        <p14:creationId xmlns:p14="http://schemas.microsoft.com/office/powerpoint/2010/main" val="368919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Converts a subclass object to a superclass reference.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Safe and automatic in Java.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flexibility by treating objects uniformly.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Animal a = new Dog();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196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Downcasting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Converts a superclass reference back to a subclass.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Requires explicit casting.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 result in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ClassCastException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if not handled properly.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Dog d = (Dog) a;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2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instanceof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Used to check if an object is an instance of a specific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Returns true if the object is of the specified type.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Prevents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ClassCastException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in downcasting.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if (a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instanceof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Dog)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0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 of </a:t>
            </a:r>
            <a:r>
              <a:rPr lang="en-US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instanceof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if (obj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instanceof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Animal)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checks if obj is of type Animal.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Used in polymorphic code to verify object types.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Helps in safely casting objects.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Commonly used in downcasting.</a:t>
            </a:r>
          </a:p>
        </p:txBody>
      </p:sp>
    </p:spTree>
    <p:extLst>
      <p:ext uri="{BB962C8B-B14F-4D97-AF65-F5344CB8AC3E}">
        <p14:creationId xmlns:p14="http://schemas.microsoft.com/office/powerpoint/2010/main" val="173311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8809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Invokes the parent class constructor.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Used to access superclass methods and attributes.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Must be the first statement in a constructor.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Provides a way to extend the functionality of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229836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Polymorphism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Allows objects of different types to be treated as instances of the same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flexible and reusable code.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Achieved through method overriding and interfaces.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A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Dog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and a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can both be treated as an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Animal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35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Method overloading (same method name, different parameters).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Decided at compile time.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Doesn’t involve inheritance.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Provides multiple methods of different use cases.</a:t>
            </a:r>
          </a:p>
        </p:txBody>
      </p:sp>
    </p:spTree>
    <p:extLst>
      <p:ext uri="{BB962C8B-B14F-4D97-AF65-F5344CB8AC3E}">
        <p14:creationId xmlns:p14="http://schemas.microsoft.com/office/powerpoint/2010/main" val="2873324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Method overriding (same method signature in a subclass).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Decided at runtime.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Achieved through inheritance.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Animal a = new Dog();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a.speak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52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Benefits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Simplifies code by 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allowing one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for different types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extensibility with minimal code changes.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Enhances flexibility and maintainability.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Helps manage complexity in large systems.</a:t>
            </a:r>
          </a:p>
        </p:txBody>
      </p:sp>
    </p:spTree>
    <p:extLst>
      <p:ext uri="{BB962C8B-B14F-4D97-AF65-F5344CB8AC3E}">
        <p14:creationId xmlns:p14="http://schemas.microsoft.com/office/powerpoint/2010/main" val="182871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10412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Interface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Defines a contract for classes to implement.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Allows for multiple inheritance in Java.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Methods in an interface are abstract by default.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Classes implement interfaces using the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Defining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Use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keyword.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 contain abstract methods, static methods and default methods.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methods must be implemented by implementing 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CanFly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{ void fly(); }</a:t>
            </a:r>
          </a:p>
        </p:txBody>
      </p:sp>
    </p:spTree>
    <p:extLst>
      <p:ext uri="{BB962C8B-B14F-4D97-AF65-F5344CB8AC3E}">
        <p14:creationId xmlns:p14="http://schemas.microsoft.com/office/powerpoint/2010/main" val="3961341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Implementing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Classes implement interfaces using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Must provide an implementation for all abstract methods.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 class can implement multiple interfaces.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Duck implements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CanFly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{void fly() {…}}</a:t>
            </a:r>
          </a:p>
        </p:txBody>
      </p:sp>
    </p:spTree>
    <p:extLst>
      <p:ext uri="{BB962C8B-B14F-4D97-AF65-F5344CB8AC3E}">
        <p14:creationId xmlns:p14="http://schemas.microsoft.com/office/powerpoint/2010/main" val="3339833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Multiple Inheritance with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Java doesn’t support multiple inheritance of 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Interfaces allow classes to inherit behavior from multiple sources.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flexibility in design.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Duck implements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CanFly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CanSwim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66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Default Methods 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Methods with a default implementation in interfaces.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 be overridden by implementing classes.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default void speak() { System.out.println(“Animal speaking”); }.</a:t>
            </a:r>
          </a:p>
        </p:txBody>
      </p:sp>
    </p:spTree>
    <p:extLst>
      <p:ext uri="{BB962C8B-B14F-4D97-AF65-F5344CB8AC3E}">
        <p14:creationId xmlns:p14="http://schemas.microsoft.com/office/powerpoint/2010/main" val="38819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Subclass overrides a superclass method.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Provides specific implementation in the subclass.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Use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@Override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annotation to indicate overriding.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Same method signature as in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99060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Benefits of 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loose coupling.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Supports multiple inheritance.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Provides a consistent way to implement certain behaviors.</a:t>
            </a:r>
          </a:p>
          <a:p>
            <a:pPr lvl="1"/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Helps in creating flexible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155705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 of Interface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Interfaces help create flexible code by defining behavior across 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Movable {void move(); }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Car implements Movable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and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Plane implements Movable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 consistency in class behavior.</a:t>
            </a:r>
          </a:p>
        </p:txBody>
      </p:sp>
    </p:spTree>
    <p:extLst>
      <p:ext uri="{BB962C8B-B14F-4D97-AF65-F5344CB8AC3E}">
        <p14:creationId xmlns:p14="http://schemas.microsoft.com/office/powerpoint/2010/main" val="1485639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Applying Polymorphism with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Interfaces allow you to define methods that multiple classes can implement.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code flexibility and reusability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List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and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Queue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all implement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Collection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Interfaces allow for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63317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Importance of Interfaces in Java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Widely used in Java’s built-in libraries.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Runnable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Serializable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Comparable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Facilitates design patterns like strategy and factory.</a:t>
            </a:r>
          </a:p>
          <a:p>
            <a:pPr lvl="1"/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Enhances testability with mock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695301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Casting Objects with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references can refer to objects of an implementing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polymorphic behavior across classes.</a:t>
            </a:r>
          </a:p>
          <a:p>
            <a:pPr marL="457200" lvl="1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Movable m = new Car();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Allows casting between interface types and classes.</a:t>
            </a:r>
          </a:p>
        </p:txBody>
      </p:sp>
    </p:spTree>
    <p:extLst>
      <p:ext uri="{BB962C8B-B14F-4D97-AF65-F5344CB8AC3E}">
        <p14:creationId xmlns:p14="http://schemas.microsoft.com/office/powerpoint/2010/main" val="1141521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27351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classes are used to define common behavior for related classes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They can contain both abstract methods (without implementation) and concrete methods (with implementation).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classes cannot be instantiated directly.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Subclass must implement all abstract methods unless they are also abstract.</a:t>
            </a:r>
          </a:p>
        </p:txBody>
      </p:sp>
    </p:spTree>
    <p:extLst>
      <p:ext uri="{BB962C8B-B14F-4D97-AF65-F5344CB8AC3E}">
        <p14:creationId xmlns:p14="http://schemas.microsoft.com/office/powerpoint/2010/main" val="1443887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Abstract Methods in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 abstract method is a method without a body.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methods are meant to be overridden by subclasses.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Declared using the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keyword.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void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makeSound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7559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Concrete Methods in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Concreate method provide default behavior that can be shared by subclasses.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Subclasses inherit concrete methods and can use them as-is or override them.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Allows code reuse within an abstract hierarchy.</a:t>
            </a:r>
            <a:endParaRPr lang="en-US" sz="2800" dirty="0">
              <a:highlight>
                <a:srgbClr val="C0C0C0"/>
              </a:highlight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9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Interface vs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defines a contract for a class to follow with no implementation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class provides a base class with shared behavior and concrete and abstract methods.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Interface 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Bird implements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CanFly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Abstract class Example: </a:t>
            </a:r>
            <a:r>
              <a:rPr lang="en-US" sz="2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class Bicycle extends Vehicle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2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Overriding vs.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Overriding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Same method signature, different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Overloading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Same method name, different parameters.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Overloading occurs within the same 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Overriding occurs between superclass and subclass.</a:t>
            </a:r>
          </a:p>
        </p:txBody>
      </p:sp>
    </p:spTree>
    <p:extLst>
      <p:ext uri="{BB962C8B-B14F-4D97-AF65-F5344CB8AC3E}">
        <p14:creationId xmlns:p14="http://schemas.microsoft.com/office/powerpoint/2010/main" val="2610527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724135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Final Thoughts on Object-Oriented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Inheritance, polymorphism, and interfaces are key to flexible, reusable code.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Type casting and </a:t>
            </a:r>
            <a:r>
              <a:rPr lang="en-US" sz="2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instanceof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ensure safe, dynamic behavior.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Apply Object class methods to enhance object functionality.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Utilize polymorphism to simplify and extend code behavior across multiple classes.</a:t>
            </a:r>
          </a:p>
        </p:txBody>
      </p:sp>
    </p:spTree>
    <p:extLst>
      <p:ext uri="{BB962C8B-B14F-4D97-AF65-F5344CB8AC3E}">
        <p14:creationId xmlns:p14="http://schemas.microsoft.com/office/powerpoint/2010/main" val="31184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Multiple 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Multiple classes can inherit from a single superclass.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Inheritance hierarchy forms parent-child relationships.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Promotes reuse and extendibility.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Avoid duplication of code in subclasses.</a:t>
            </a:r>
          </a:p>
        </p:txBody>
      </p:sp>
    </p:spTree>
    <p:extLst>
      <p:ext uri="{BB962C8B-B14F-4D97-AF65-F5344CB8AC3E}">
        <p14:creationId xmlns:p14="http://schemas.microsoft.com/office/powerpoint/2010/main" val="33294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854-A0AC-FFD9-D8A1-E12C48D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E64D-BBBE-C13B-CB1C-9EEE344E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Reduces code redundancy.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Improves maintainability.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Simplifies testing and debugging.</a:t>
            </a:r>
          </a:p>
          <a:p>
            <a:pPr lvl="1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Enhances flexibility in code design.</a:t>
            </a:r>
          </a:p>
        </p:txBody>
      </p:sp>
    </p:spTree>
    <p:extLst>
      <p:ext uri="{BB962C8B-B14F-4D97-AF65-F5344CB8AC3E}">
        <p14:creationId xmlns:p14="http://schemas.microsoft.com/office/powerpoint/2010/main" val="394589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351631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3E0-A00F-A07B-AEED-47C14C9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82506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1388</Words>
  <Application>Microsoft Office PowerPoint</Application>
  <PresentationFormat>Widescreen</PresentationFormat>
  <Paragraphs>313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Aptos</vt:lpstr>
      <vt:lpstr>Aptos Display</vt:lpstr>
      <vt:lpstr>Arial</vt:lpstr>
      <vt:lpstr>Verdana</vt:lpstr>
      <vt:lpstr>Office Theme</vt:lpstr>
      <vt:lpstr>Review of Last Week</vt:lpstr>
      <vt:lpstr>Inheritance Basics</vt:lpstr>
      <vt:lpstr>Super Keyword</vt:lpstr>
      <vt:lpstr>Method Overriding</vt:lpstr>
      <vt:lpstr>Overriding vs. Overloading</vt:lpstr>
      <vt:lpstr>Multiple Classes and Inheritance</vt:lpstr>
      <vt:lpstr>Benefits of Inheritance</vt:lpstr>
      <vt:lpstr>Week 6</vt:lpstr>
      <vt:lpstr>Types of Inheritance</vt:lpstr>
      <vt:lpstr>Types of Inheritance</vt:lpstr>
      <vt:lpstr>Single Inheritance</vt:lpstr>
      <vt:lpstr>Single Inheritance Example</vt:lpstr>
      <vt:lpstr>Multilevel Inheritance</vt:lpstr>
      <vt:lpstr>Multilevel Inheritance Example</vt:lpstr>
      <vt:lpstr>Hierarchical Inheritance</vt:lpstr>
      <vt:lpstr>Hierarchical Inheritance</vt:lpstr>
      <vt:lpstr>The Object Class</vt:lpstr>
      <vt:lpstr>Object Class Overview</vt:lpstr>
      <vt:lpstr>Key Methods in Object Class</vt:lpstr>
      <vt:lpstr>Is-a and Has-a Relationships</vt:lpstr>
      <vt:lpstr>Is-a Relationship</vt:lpstr>
      <vt:lpstr>Has-a Relationship</vt:lpstr>
      <vt:lpstr>Type Casting in Java</vt:lpstr>
      <vt:lpstr>Type Casting in Java</vt:lpstr>
      <vt:lpstr>Upcasting</vt:lpstr>
      <vt:lpstr>Downcasting</vt:lpstr>
      <vt:lpstr>instanceof Keyword</vt:lpstr>
      <vt:lpstr>Example of instanceof</vt:lpstr>
      <vt:lpstr>Polymorphism</vt:lpstr>
      <vt:lpstr>Polymorphism Overview</vt:lpstr>
      <vt:lpstr>Compile-time Polymorphism</vt:lpstr>
      <vt:lpstr>Run-time Polymorphism</vt:lpstr>
      <vt:lpstr>Benefits of Polymorphism</vt:lpstr>
      <vt:lpstr>Interfaces</vt:lpstr>
      <vt:lpstr>Interface Overview</vt:lpstr>
      <vt:lpstr>Defining an Interface</vt:lpstr>
      <vt:lpstr>Implementing an Interface</vt:lpstr>
      <vt:lpstr>Multiple Inheritance with Interfaces</vt:lpstr>
      <vt:lpstr>Default Methods in Interfaces</vt:lpstr>
      <vt:lpstr>Benefits of Using Interfaces</vt:lpstr>
      <vt:lpstr>Example of Interface Usage</vt:lpstr>
      <vt:lpstr>Applying Polymorphism with Interfaces</vt:lpstr>
      <vt:lpstr>Importance of Interfaces in Java Libraries</vt:lpstr>
      <vt:lpstr>Casting Objects with Interfaces</vt:lpstr>
      <vt:lpstr>Abstract Classes</vt:lpstr>
      <vt:lpstr>Introduction to Abstract Classes</vt:lpstr>
      <vt:lpstr>Abstract Methods in Abstract Classes</vt:lpstr>
      <vt:lpstr>Concrete Methods in Abstract Classes</vt:lpstr>
      <vt:lpstr>Interface vs Abstract Class</vt:lpstr>
      <vt:lpstr>Final Thoughts</vt:lpstr>
      <vt:lpstr>Final Thoughts on Object-Oriented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Davis</dc:creator>
  <cp:lastModifiedBy>Scott Davis</cp:lastModifiedBy>
  <cp:revision>5</cp:revision>
  <dcterms:created xsi:type="dcterms:W3CDTF">2024-08-21T16:26:52Z</dcterms:created>
  <dcterms:modified xsi:type="dcterms:W3CDTF">2024-09-24T21:59:40Z</dcterms:modified>
</cp:coreProperties>
</file>