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>
        <p:scale>
          <a:sx n="300" d="100"/>
          <a:sy n="300" d="100"/>
        </p:scale>
        <p:origin x="-3662" y="-21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2D60-1789-4751-9512-32C9869D33D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6B53-C76A-46B2-AB4D-B4D1494A4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9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2D60-1789-4751-9512-32C9869D33D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6B53-C76A-46B2-AB4D-B4D1494A4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7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2D60-1789-4751-9512-32C9869D33D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6B53-C76A-46B2-AB4D-B4D1494A4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3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2D60-1789-4751-9512-32C9869D33D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6B53-C76A-46B2-AB4D-B4D1494A4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1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2D60-1789-4751-9512-32C9869D33D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6B53-C76A-46B2-AB4D-B4D1494A4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4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2D60-1789-4751-9512-32C9869D33D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6B53-C76A-46B2-AB4D-B4D1494A4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9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2D60-1789-4751-9512-32C9869D33D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6B53-C76A-46B2-AB4D-B4D1494A4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0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2D60-1789-4751-9512-32C9869D33D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6B53-C76A-46B2-AB4D-B4D1494A4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3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2D60-1789-4751-9512-32C9869D33D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6B53-C76A-46B2-AB4D-B4D1494A4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7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2D60-1789-4751-9512-32C9869D33D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6B53-C76A-46B2-AB4D-B4D1494A4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5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2D60-1789-4751-9512-32C9869D33D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6B53-C76A-46B2-AB4D-B4D1494A4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8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2D60-1789-4751-9512-32C9869D33D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16B53-C76A-46B2-AB4D-B4D1494A4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5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039209" y="1477108"/>
            <a:ext cx="1113690" cy="580292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12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734408" y="1767254"/>
            <a:ext cx="1723292" cy="738554"/>
          </a:xfrm>
          <a:prstGeom prst="roundRect">
            <a:avLst/>
          </a:prstGeom>
          <a:solidFill>
            <a:srgbClr val="212937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954020" y="2373556"/>
            <a:ext cx="1284068" cy="577923"/>
          </a:xfrm>
          <a:prstGeom prst="round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39209" y="2458279"/>
            <a:ext cx="1113690" cy="408476"/>
          </a:xfrm>
          <a:prstGeom prst="roundRect">
            <a:avLst>
              <a:gd name="adj" fmla="val 6207"/>
            </a:avLst>
          </a:prstGeom>
          <a:solidFill>
            <a:schemeClr val="bg1"/>
          </a:solidFill>
          <a:ln w="57150">
            <a:solidFill>
              <a:srgbClr val="212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46685" y="1846385"/>
            <a:ext cx="140676" cy="1406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85566" y="2033367"/>
            <a:ext cx="62914" cy="629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23" y="1774521"/>
            <a:ext cx="514462" cy="56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1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34054" y="1002030"/>
            <a:ext cx="1524000" cy="7124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13124" y="1451611"/>
            <a:ext cx="1165860" cy="521970"/>
          </a:xfrm>
          <a:prstGeom prst="roundRect">
            <a:avLst>
              <a:gd name="adj" fmla="val 17981"/>
            </a:avLst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954069" y="2373630"/>
            <a:ext cx="1283970" cy="579120"/>
          </a:xfrm>
          <a:prstGeom prst="roundRect">
            <a:avLst>
              <a:gd name="adj" fmla="val 15287"/>
            </a:avLst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734408" y="1767254"/>
            <a:ext cx="1723292" cy="738554"/>
          </a:xfrm>
          <a:prstGeom prst="roundRect">
            <a:avLst/>
          </a:prstGeom>
          <a:solidFill>
            <a:srgbClr val="212937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013124" y="2430781"/>
            <a:ext cx="1165860" cy="464819"/>
          </a:xfrm>
          <a:prstGeom prst="roundRect">
            <a:avLst>
              <a:gd name="adj" fmla="val 10682"/>
            </a:avLst>
          </a:prstGeom>
          <a:solidFill>
            <a:srgbClr val="FFFF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46685" y="1846385"/>
            <a:ext cx="140676" cy="1406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85566" y="2033367"/>
            <a:ext cx="62914" cy="629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23" y="1774521"/>
            <a:ext cx="514462" cy="565757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3068369" y="2487931"/>
            <a:ext cx="1055370" cy="350519"/>
          </a:xfrm>
          <a:prstGeom prst="roundRect">
            <a:avLst>
              <a:gd name="adj" fmla="val 10682"/>
            </a:avLst>
          </a:prstGeom>
          <a:solidFill>
            <a:srgbClr val="00B0F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3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734408" y="1451612"/>
            <a:ext cx="1723292" cy="1443988"/>
            <a:chOff x="2734408" y="1451612"/>
            <a:chExt cx="1723292" cy="1443988"/>
          </a:xfrm>
        </p:grpSpPr>
        <p:sp>
          <p:nvSpPr>
            <p:cNvPr id="16" name="Freeform 15"/>
            <p:cNvSpPr/>
            <p:nvPr/>
          </p:nvSpPr>
          <p:spPr>
            <a:xfrm>
              <a:off x="3013124" y="1451612"/>
              <a:ext cx="1165860" cy="262889"/>
            </a:xfrm>
            <a:custGeom>
              <a:avLst/>
              <a:gdLst>
                <a:gd name="connsiteX0" fmla="*/ 93855 w 1165860"/>
                <a:gd name="connsiteY0" fmla="*/ 0 h 262889"/>
                <a:gd name="connsiteX1" fmla="*/ 1072005 w 1165860"/>
                <a:gd name="connsiteY1" fmla="*/ 0 h 262889"/>
                <a:gd name="connsiteX2" fmla="*/ 1165860 w 1165860"/>
                <a:gd name="connsiteY2" fmla="*/ 93855 h 262889"/>
                <a:gd name="connsiteX3" fmla="*/ 1165860 w 1165860"/>
                <a:gd name="connsiteY3" fmla="*/ 262889 h 262889"/>
                <a:gd name="connsiteX4" fmla="*/ 0 w 1165860"/>
                <a:gd name="connsiteY4" fmla="*/ 262889 h 262889"/>
                <a:gd name="connsiteX5" fmla="*/ 0 w 1165860"/>
                <a:gd name="connsiteY5" fmla="*/ 93855 h 262889"/>
                <a:gd name="connsiteX6" fmla="*/ 93855 w 1165860"/>
                <a:gd name="connsiteY6" fmla="*/ 0 h 26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860" h="262889">
                  <a:moveTo>
                    <a:pt x="93855" y="0"/>
                  </a:moveTo>
                  <a:lnTo>
                    <a:pt x="1072005" y="0"/>
                  </a:lnTo>
                  <a:cubicBezTo>
                    <a:pt x="1123840" y="0"/>
                    <a:pt x="1165860" y="42020"/>
                    <a:pt x="1165860" y="93855"/>
                  </a:cubicBezTo>
                  <a:lnTo>
                    <a:pt x="1165860" y="262889"/>
                  </a:lnTo>
                  <a:lnTo>
                    <a:pt x="0" y="262889"/>
                  </a:lnTo>
                  <a:lnTo>
                    <a:pt x="0" y="93855"/>
                  </a:lnTo>
                  <a:cubicBezTo>
                    <a:pt x="0" y="42020"/>
                    <a:pt x="42020" y="0"/>
                    <a:pt x="93855" y="0"/>
                  </a:cubicBezTo>
                  <a:close/>
                </a:path>
              </a:pathLst>
            </a:custGeom>
            <a:solidFill>
              <a:srgbClr val="2129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734408" y="1767254"/>
              <a:ext cx="1723292" cy="738554"/>
            </a:xfrm>
            <a:custGeom>
              <a:avLst/>
              <a:gdLst>
                <a:gd name="connsiteX0" fmla="*/ 1582615 w 1723292"/>
                <a:gd name="connsiteY0" fmla="*/ 266113 h 738554"/>
                <a:gd name="connsiteX1" fmla="*/ 1551158 w 1723292"/>
                <a:gd name="connsiteY1" fmla="*/ 297570 h 738554"/>
                <a:gd name="connsiteX2" fmla="*/ 1582615 w 1723292"/>
                <a:gd name="connsiteY2" fmla="*/ 329027 h 738554"/>
                <a:gd name="connsiteX3" fmla="*/ 1614072 w 1723292"/>
                <a:gd name="connsiteY3" fmla="*/ 297570 h 738554"/>
                <a:gd name="connsiteX4" fmla="*/ 1582615 w 1723292"/>
                <a:gd name="connsiteY4" fmla="*/ 266113 h 738554"/>
                <a:gd name="connsiteX5" fmla="*/ 1582615 w 1723292"/>
                <a:gd name="connsiteY5" fmla="*/ 79131 h 738554"/>
                <a:gd name="connsiteX6" fmla="*/ 1512277 w 1723292"/>
                <a:gd name="connsiteY6" fmla="*/ 149469 h 738554"/>
                <a:gd name="connsiteX7" fmla="*/ 1582615 w 1723292"/>
                <a:gd name="connsiteY7" fmla="*/ 219807 h 738554"/>
                <a:gd name="connsiteX8" fmla="*/ 1652953 w 1723292"/>
                <a:gd name="connsiteY8" fmla="*/ 149469 h 738554"/>
                <a:gd name="connsiteX9" fmla="*/ 1582615 w 1723292"/>
                <a:gd name="connsiteY9" fmla="*/ 79131 h 738554"/>
                <a:gd name="connsiteX10" fmla="*/ 123095 w 1723292"/>
                <a:gd name="connsiteY10" fmla="*/ 0 h 738554"/>
                <a:gd name="connsiteX11" fmla="*/ 1600197 w 1723292"/>
                <a:gd name="connsiteY11" fmla="*/ 0 h 738554"/>
                <a:gd name="connsiteX12" fmla="*/ 1723292 w 1723292"/>
                <a:gd name="connsiteY12" fmla="*/ 123095 h 738554"/>
                <a:gd name="connsiteX13" fmla="*/ 1723292 w 1723292"/>
                <a:gd name="connsiteY13" fmla="*/ 615459 h 738554"/>
                <a:gd name="connsiteX14" fmla="*/ 1600197 w 1723292"/>
                <a:gd name="connsiteY14" fmla="*/ 738554 h 738554"/>
                <a:gd name="connsiteX15" fmla="*/ 1503631 w 1723292"/>
                <a:gd name="connsiteY15" fmla="*/ 738554 h 738554"/>
                <a:gd name="connsiteX16" fmla="*/ 1503631 w 1723292"/>
                <a:gd name="connsiteY16" fmla="*/ 694906 h 738554"/>
                <a:gd name="connsiteX17" fmla="*/ 1415101 w 1723292"/>
                <a:gd name="connsiteY17" fmla="*/ 606376 h 738554"/>
                <a:gd name="connsiteX18" fmla="*/ 308191 w 1723292"/>
                <a:gd name="connsiteY18" fmla="*/ 606376 h 738554"/>
                <a:gd name="connsiteX19" fmla="*/ 219661 w 1723292"/>
                <a:gd name="connsiteY19" fmla="*/ 694906 h 738554"/>
                <a:gd name="connsiteX20" fmla="*/ 219661 w 1723292"/>
                <a:gd name="connsiteY20" fmla="*/ 738554 h 738554"/>
                <a:gd name="connsiteX21" fmla="*/ 123095 w 1723292"/>
                <a:gd name="connsiteY21" fmla="*/ 738554 h 738554"/>
                <a:gd name="connsiteX22" fmla="*/ 0 w 1723292"/>
                <a:gd name="connsiteY22" fmla="*/ 615459 h 738554"/>
                <a:gd name="connsiteX23" fmla="*/ 0 w 1723292"/>
                <a:gd name="connsiteY23" fmla="*/ 123095 h 738554"/>
                <a:gd name="connsiteX24" fmla="*/ 123095 w 1723292"/>
                <a:gd name="connsiteY24" fmla="*/ 0 h 73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23292" h="738554">
                  <a:moveTo>
                    <a:pt x="1582615" y="266113"/>
                  </a:moveTo>
                  <a:cubicBezTo>
                    <a:pt x="1565242" y="266113"/>
                    <a:pt x="1551158" y="280197"/>
                    <a:pt x="1551158" y="297570"/>
                  </a:cubicBezTo>
                  <a:cubicBezTo>
                    <a:pt x="1551158" y="314943"/>
                    <a:pt x="1565242" y="329027"/>
                    <a:pt x="1582615" y="329027"/>
                  </a:cubicBezTo>
                  <a:cubicBezTo>
                    <a:pt x="1599988" y="329027"/>
                    <a:pt x="1614072" y="314943"/>
                    <a:pt x="1614072" y="297570"/>
                  </a:cubicBezTo>
                  <a:cubicBezTo>
                    <a:pt x="1614072" y="280197"/>
                    <a:pt x="1599988" y="266113"/>
                    <a:pt x="1582615" y="266113"/>
                  </a:cubicBezTo>
                  <a:close/>
                  <a:moveTo>
                    <a:pt x="1582615" y="79131"/>
                  </a:moveTo>
                  <a:cubicBezTo>
                    <a:pt x="1543768" y="79131"/>
                    <a:pt x="1512277" y="110622"/>
                    <a:pt x="1512277" y="149469"/>
                  </a:cubicBezTo>
                  <a:cubicBezTo>
                    <a:pt x="1512277" y="188316"/>
                    <a:pt x="1543768" y="219807"/>
                    <a:pt x="1582615" y="219807"/>
                  </a:cubicBezTo>
                  <a:cubicBezTo>
                    <a:pt x="1621462" y="219807"/>
                    <a:pt x="1652953" y="188316"/>
                    <a:pt x="1652953" y="149469"/>
                  </a:cubicBezTo>
                  <a:cubicBezTo>
                    <a:pt x="1652953" y="110622"/>
                    <a:pt x="1621462" y="79131"/>
                    <a:pt x="1582615" y="79131"/>
                  </a:cubicBezTo>
                  <a:close/>
                  <a:moveTo>
                    <a:pt x="123095" y="0"/>
                  </a:moveTo>
                  <a:lnTo>
                    <a:pt x="1600197" y="0"/>
                  </a:lnTo>
                  <a:cubicBezTo>
                    <a:pt x="1668180" y="0"/>
                    <a:pt x="1723292" y="55112"/>
                    <a:pt x="1723292" y="123095"/>
                  </a:cubicBezTo>
                  <a:lnTo>
                    <a:pt x="1723292" y="615459"/>
                  </a:lnTo>
                  <a:cubicBezTo>
                    <a:pt x="1723292" y="683442"/>
                    <a:pt x="1668180" y="738554"/>
                    <a:pt x="1600197" y="738554"/>
                  </a:cubicBezTo>
                  <a:lnTo>
                    <a:pt x="1503631" y="738554"/>
                  </a:lnTo>
                  <a:lnTo>
                    <a:pt x="1503631" y="694906"/>
                  </a:lnTo>
                  <a:cubicBezTo>
                    <a:pt x="1503631" y="646012"/>
                    <a:pt x="1463995" y="606376"/>
                    <a:pt x="1415101" y="606376"/>
                  </a:cubicBezTo>
                  <a:lnTo>
                    <a:pt x="308191" y="606376"/>
                  </a:lnTo>
                  <a:cubicBezTo>
                    <a:pt x="259297" y="606376"/>
                    <a:pt x="219661" y="646012"/>
                    <a:pt x="219661" y="694906"/>
                  </a:cubicBezTo>
                  <a:lnTo>
                    <a:pt x="219661" y="738554"/>
                  </a:lnTo>
                  <a:lnTo>
                    <a:pt x="123095" y="738554"/>
                  </a:lnTo>
                  <a:cubicBezTo>
                    <a:pt x="55112" y="738554"/>
                    <a:pt x="0" y="683442"/>
                    <a:pt x="0" y="615459"/>
                  </a:cubicBezTo>
                  <a:lnTo>
                    <a:pt x="0" y="123095"/>
                  </a:lnTo>
                  <a:cubicBezTo>
                    <a:pt x="0" y="55112"/>
                    <a:pt x="55112" y="0"/>
                    <a:pt x="123095" y="0"/>
                  </a:cubicBezTo>
                  <a:close/>
                </a:path>
              </a:pathLst>
            </a:custGeom>
            <a:solidFill>
              <a:srgbClr val="212937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013124" y="2430781"/>
              <a:ext cx="1165860" cy="464819"/>
            </a:xfrm>
            <a:custGeom>
              <a:avLst/>
              <a:gdLst>
                <a:gd name="connsiteX0" fmla="*/ 92687 w 1165860"/>
                <a:gd name="connsiteY0" fmla="*/ 57150 h 464819"/>
                <a:gd name="connsiteX1" fmla="*/ 55245 w 1165860"/>
                <a:gd name="connsiteY1" fmla="*/ 94592 h 464819"/>
                <a:gd name="connsiteX2" fmla="*/ 55245 w 1165860"/>
                <a:gd name="connsiteY2" fmla="*/ 370227 h 464819"/>
                <a:gd name="connsiteX3" fmla="*/ 92687 w 1165860"/>
                <a:gd name="connsiteY3" fmla="*/ 407669 h 464819"/>
                <a:gd name="connsiteX4" fmla="*/ 1073173 w 1165860"/>
                <a:gd name="connsiteY4" fmla="*/ 407669 h 464819"/>
                <a:gd name="connsiteX5" fmla="*/ 1110615 w 1165860"/>
                <a:gd name="connsiteY5" fmla="*/ 370227 h 464819"/>
                <a:gd name="connsiteX6" fmla="*/ 1110615 w 1165860"/>
                <a:gd name="connsiteY6" fmla="*/ 94592 h 464819"/>
                <a:gd name="connsiteX7" fmla="*/ 1073173 w 1165860"/>
                <a:gd name="connsiteY7" fmla="*/ 57150 h 464819"/>
                <a:gd name="connsiteX8" fmla="*/ 49652 w 1165860"/>
                <a:gd name="connsiteY8" fmla="*/ 0 h 464819"/>
                <a:gd name="connsiteX9" fmla="*/ 1116208 w 1165860"/>
                <a:gd name="connsiteY9" fmla="*/ 0 h 464819"/>
                <a:gd name="connsiteX10" fmla="*/ 1165860 w 1165860"/>
                <a:gd name="connsiteY10" fmla="*/ 49652 h 464819"/>
                <a:gd name="connsiteX11" fmla="*/ 1165860 w 1165860"/>
                <a:gd name="connsiteY11" fmla="*/ 415167 h 464819"/>
                <a:gd name="connsiteX12" fmla="*/ 1116208 w 1165860"/>
                <a:gd name="connsiteY12" fmla="*/ 464819 h 464819"/>
                <a:gd name="connsiteX13" fmla="*/ 49652 w 1165860"/>
                <a:gd name="connsiteY13" fmla="*/ 464819 h 464819"/>
                <a:gd name="connsiteX14" fmla="*/ 0 w 1165860"/>
                <a:gd name="connsiteY14" fmla="*/ 415167 h 464819"/>
                <a:gd name="connsiteX15" fmla="*/ 0 w 1165860"/>
                <a:gd name="connsiteY15" fmla="*/ 49652 h 464819"/>
                <a:gd name="connsiteX16" fmla="*/ 49652 w 1165860"/>
                <a:gd name="connsiteY16" fmla="*/ 0 h 46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5860" h="464819">
                  <a:moveTo>
                    <a:pt x="92687" y="57150"/>
                  </a:moveTo>
                  <a:cubicBezTo>
                    <a:pt x="72008" y="57150"/>
                    <a:pt x="55245" y="73913"/>
                    <a:pt x="55245" y="94592"/>
                  </a:cubicBezTo>
                  <a:lnTo>
                    <a:pt x="55245" y="370227"/>
                  </a:lnTo>
                  <a:cubicBezTo>
                    <a:pt x="55245" y="390906"/>
                    <a:pt x="72008" y="407669"/>
                    <a:pt x="92687" y="407669"/>
                  </a:cubicBezTo>
                  <a:lnTo>
                    <a:pt x="1073173" y="407669"/>
                  </a:lnTo>
                  <a:cubicBezTo>
                    <a:pt x="1093852" y="407669"/>
                    <a:pt x="1110615" y="390906"/>
                    <a:pt x="1110615" y="370227"/>
                  </a:cubicBezTo>
                  <a:lnTo>
                    <a:pt x="1110615" y="94592"/>
                  </a:lnTo>
                  <a:cubicBezTo>
                    <a:pt x="1110615" y="73913"/>
                    <a:pt x="1093852" y="57150"/>
                    <a:pt x="1073173" y="57150"/>
                  </a:cubicBezTo>
                  <a:close/>
                  <a:moveTo>
                    <a:pt x="49652" y="0"/>
                  </a:moveTo>
                  <a:lnTo>
                    <a:pt x="1116208" y="0"/>
                  </a:lnTo>
                  <a:cubicBezTo>
                    <a:pt x="1143630" y="0"/>
                    <a:pt x="1165860" y="22230"/>
                    <a:pt x="1165860" y="49652"/>
                  </a:cubicBezTo>
                  <a:lnTo>
                    <a:pt x="1165860" y="415167"/>
                  </a:lnTo>
                  <a:cubicBezTo>
                    <a:pt x="1165860" y="442589"/>
                    <a:pt x="1143630" y="464819"/>
                    <a:pt x="1116208" y="464819"/>
                  </a:cubicBezTo>
                  <a:lnTo>
                    <a:pt x="49652" y="464819"/>
                  </a:lnTo>
                  <a:cubicBezTo>
                    <a:pt x="22230" y="464819"/>
                    <a:pt x="0" y="442589"/>
                    <a:pt x="0" y="415167"/>
                  </a:cubicBezTo>
                  <a:lnTo>
                    <a:pt x="0" y="49652"/>
                  </a:lnTo>
                  <a:cubicBezTo>
                    <a:pt x="0" y="22230"/>
                    <a:pt x="22230" y="0"/>
                    <a:pt x="49652" y="0"/>
                  </a:cubicBezTo>
                  <a:close/>
                </a:path>
              </a:pathLst>
            </a:custGeom>
            <a:solidFill>
              <a:srgbClr val="212937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8823" y="1774521"/>
              <a:ext cx="514462" cy="5657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229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Tom</cp:lastModifiedBy>
  <cp:revision>4</cp:revision>
  <dcterms:created xsi:type="dcterms:W3CDTF">2016-11-20T01:28:11Z</dcterms:created>
  <dcterms:modified xsi:type="dcterms:W3CDTF">2016-11-20T03:49:04Z</dcterms:modified>
</cp:coreProperties>
</file>