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Lato"/>
      <p:regular r:id="rId16"/>
      <p:bold r:id="rId17"/>
      <p:italic r:id="rId18"/>
      <p:boldItalic r:id="rId19"/>
    </p:embeddedFont>
    <p:embeddedFont>
      <p:font typeface="Syne"/>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Syne-regular.fntdata"/><Relationship Id="rId21" Type="http://schemas.openxmlformats.org/officeDocument/2006/relationships/font" Target="fonts/Syne-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ato-bold.fntdata"/><Relationship Id="rId16" Type="http://schemas.openxmlformats.org/officeDocument/2006/relationships/font" Target="fonts/Lato-regular.fntdata"/><Relationship Id="rId19" Type="http://schemas.openxmlformats.org/officeDocument/2006/relationships/font" Target="fonts/Lato-boldItalic.fntdata"/><Relationship Id="rId18" Type="http://schemas.openxmlformats.org/officeDocument/2006/relationships/font" Target="fonts/La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12ef141296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12ef141296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27b7c0e922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27b7c0e922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d49886441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d49886441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e6dd8da81e_0_1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e6dd8da81e_0_1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12ef141296_1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12ef141296_1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12ef14129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12ef14129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rgbClr val="B100FF"/>
              </a:solidFill>
              <a:latin typeface="Lato"/>
              <a:ea typeface="Lato"/>
              <a:cs typeface="Lato"/>
              <a:sym typeface="Lato"/>
            </a:endParaRPr>
          </a:p>
          <a:p>
            <a:pPr indent="0" lvl="0" marL="0" rtl="0" algn="l">
              <a:spcBef>
                <a:spcPts val="0"/>
              </a:spcBef>
              <a:spcAft>
                <a:spcPts val="0"/>
              </a:spcAft>
              <a:buNone/>
            </a:pPr>
            <a:r>
              <a:t/>
            </a:r>
            <a:endParaRPr sz="1400">
              <a:solidFill>
                <a:srgbClr val="B100FF"/>
              </a:solidFill>
              <a:latin typeface="Lato"/>
              <a:ea typeface="Lato"/>
              <a:cs typeface="Lato"/>
              <a:sym typeface="La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12ef141296_1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12ef141296_1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27b7c0e92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27b7c0e92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12ef141296_1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12ef141296_1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12ef141296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12ef141296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mt="21000"/>
          </a:blip>
          <a:stretch>
            <a:fillRect/>
          </a:stretch>
        </p:blipFill>
        <p:spPr>
          <a:xfrm>
            <a:off x="5" y="0"/>
            <a:ext cx="9143981" cy="5143500"/>
          </a:xfrm>
          <a:prstGeom prst="rect">
            <a:avLst/>
          </a:prstGeom>
          <a:noFill/>
          <a:ln>
            <a:noFill/>
          </a:ln>
        </p:spPr>
      </p:pic>
      <p:sp>
        <p:nvSpPr>
          <p:cNvPr id="10" name="Google Shape;10;p2"/>
          <p:cNvSpPr txBox="1"/>
          <p:nvPr>
            <p:ph type="ctrTitle"/>
          </p:nvPr>
        </p:nvSpPr>
        <p:spPr>
          <a:xfrm>
            <a:off x="713225" y="539500"/>
            <a:ext cx="4527000" cy="1653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7200"/>
              <a:buNone/>
              <a:defRPr sz="31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p:txBody>
      </p:sp>
      <p:sp>
        <p:nvSpPr>
          <p:cNvPr id="11" name="Google Shape;11;p2"/>
          <p:cNvSpPr txBox="1"/>
          <p:nvPr>
            <p:ph idx="1" type="subTitle"/>
          </p:nvPr>
        </p:nvSpPr>
        <p:spPr>
          <a:xfrm>
            <a:off x="713225" y="4176050"/>
            <a:ext cx="5159100" cy="438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600"/>
              <a:buNone/>
              <a:defRPr sz="18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1"/>
        </a:solidFill>
      </p:bgPr>
    </p:bg>
    <p:spTree>
      <p:nvGrpSpPr>
        <p:cNvPr id="69" name="Shape 69"/>
        <p:cNvGrpSpPr/>
        <p:nvPr/>
      </p:nvGrpSpPr>
      <p:grpSpPr>
        <a:xfrm>
          <a:off x="0" y="0"/>
          <a:ext cx="0" cy="0"/>
          <a:chOff x="0" y="0"/>
          <a:chExt cx="0" cy="0"/>
        </a:xfrm>
      </p:grpSpPr>
      <p:sp>
        <p:nvSpPr>
          <p:cNvPr id="70" name="Google Shape;70;p11"/>
          <p:cNvSpPr/>
          <p:nvPr/>
        </p:nvSpPr>
        <p:spPr>
          <a:xfrm flipH="1" rot="10800000">
            <a:off x="7621728" y="2412750"/>
            <a:ext cx="3778800" cy="3778800"/>
          </a:xfrm>
          <a:prstGeom prst="ellipse">
            <a:avLst/>
          </a:prstGeom>
          <a:gradFill>
            <a:gsLst>
              <a:gs pos="0">
                <a:schemeClr val="lt1"/>
              </a:gs>
              <a:gs pos="56000">
                <a:schemeClr val="accent1"/>
              </a:gs>
              <a:gs pos="69000">
                <a:srgbClr val="F5D7FF">
                  <a:alpha val="0"/>
                </a:srgbClr>
              </a:gs>
              <a:gs pos="82000">
                <a:srgbClr val="FFFFFF">
                  <a:alpha val="0"/>
                </a:srgbClr>
              </a:gs>
              <a:gs pos="95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1"/>
          <p:cNvSpPr/>
          <p:nvPr/>
        </p:nvSpPr>
        <p:spPr>
          <a:xfrm flipH="1" rot="10800000">
            <a:off x="3755003" y="-2386750"/>
            <a:ext cx="3778800" cy="3778800"/>
          </a:xfrm>
          <a:prstGeom prst="ellipse">
            <a:avLst/>
          </a:prstGeom>
          <a:gradFill>
            <a:gsLst>
              <a:gs pos="0">
                <a:schemeClr val="lt1"/>
              </a:gs>
              <a:gs pos="56000">
                <a:schemeClr val="accent1"/>
              </a:gs>
              <a:gs pos="69000">
                <a:srgbClr val="F5D7FF">
                  <a:alpha val="0"/>
                </a:srgbClr>
              </a:gs>
              <a:gs pos="82000">
                <a:srgbClr val="FFFFFF">
                  <a:alpha val="0"/>
                </a:srgbClr>
              </a:gs>
              <a:gs pos="95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rot="10800000">
            <a:off x="-2395097" y="1894475"/>
            <a:ext cx="3778800" cy="3778800"/>
          </a:xfrm>
          <a:prstGeom prst="ellipse">
            <a:avLst/>
          </a:prstGeom>
          <a:gradFill>
            <a:gsLst>
              <a:gs pos="0">
                <a:schemeClr val="lt1"/>
              </a:gs>
              <a:gs pos="56000">
                <a:schemeClr val="accent1"/>
              </a:gs>
              <a:gs pos="69000">
                <a:srgbClr val="F5D7FF">
                  <a:alpha val="0"/>
                </a:srgbClr>
              </a:gs>
              <a:gs pos="82000">
                <a:srgbClr val="FFFFFF">
                  <a:alpha val="0"/>
                </a:srgbClr>
              </a:gs>
              <a:gs pos="95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3" name="Google Shape;73;p11"/>
          <p:cNvPicPr preferRelativeResize="0"/>
          <p:nvPr/>
        </p:nvPicPr>
        <p:blipFill>
          <a:blip r:embed="rId2">
            <a:alphaModFix amt="21000"/>
          </a:blip>
          <a:stretch>
            <a:fillRect/>
          </a:stretch>
        </p:blipFill>
        <p:spPr>
          <a:xfrm>
            <a:off x="5" y="0"/>
            <a:ext cx="9143981" cy="5143500"/>
          </a:xfrm>
          <a:prstGeom prst="rect">
            <a:avLst/>
          </a:prstGeom>
          <a:noFill/>
          <a:ln>
            <a:noFill/>
          </a:ln>
        </p:spPr>
      </p:pic>
      <p:sp>
        <p:nvSpPr>
          <p:cNvPr id="74" name="Google Shape;74;p11"/>
          <p:cNvSpPr txBox="1"/>
          <p:nvPr>
            <p:ph hasCustomPrompt="1" type="title"/>
          </p:nvPr>
        </p:nvSpPr>
        <p:spPr>
          <a:xfrm>
            <a:off x="2294575" y="1053763"/>
            <a:ext cx="5755200" cy="1511100"/>
          </a:xfrm>
          <a:prstGeom prst="rect">
            <a:avLst/>
          </a:prstGeom>
        </p:spPr>
        <p:txBody>
          <a:bodyPr anchorCtr="0" anchor="b" bIns="91425" lIns="91425" spcFirstLastPara="1" rIns="91425" wrap="square" tIns="91425">
            <a:noAutofit/>
          </a:bodyPr>
          <a:lstStyle>
            <a:lvl1pPr lvl="0" algn="r">
              <a:spcBef>
                <a:spcPts val="0"/>
              </a:spcBef>
              <a:spcAft>
                <a:spcPts val="0"/>
              </a:spcAft>
              <a:buClr>
                <a:schemeClr val="accent3"/>
              </a:buClr>
              <a:buSzPts val="9600"/>
              <a:buNone/>
              <a:defRPr sz="9600">
                <a:solidFill>
                  <a:schemeClr val="accent3"/>
                </a:solidFill>
              </a:defRPr>
            </a:lvl1pPr>
            <a:lvl2pPr lvl="1" algn="ctr">
              <a:spcBef>
                <a:spcPts val="0"/>
              </a:spcBef>
              <a:spcAft>
                <a:spcPts val="0"/>
              </a:spcAft>
              <a:buClr>
                <a:schemeClr val="accent3"/>
              </a:buClr>
              <a:buSzPts val="9600"/>
              <a:buNone/>
              <a:defRPr sz="9600">
                <a:solidFill>
                  <a:schemeClr val="accent3"/>
                </a:solidFill>
              </a:defRPr>
            </a:lvl2pPr>
            <a:lvl3pPr lvl="2" algn="ctr">
              <a:spcBef>
                <a:spcPts val="0"/>
              </a:spcBef>
              <a:spcAft>
                <a:spcPts val="0"/>
              </a:spcAft>
              <a:buClr>
                <a:schemeClr val="accent3"/>
              </a:buClr>
              <a:buSzPts val="9600"/>
              <a:buNone/>
              <a:defRPr sz="9600">
                <a:solidFill>
                  <a:schemeClr val="accent3"/>
                </a:solidFill>
              </a:defRPr>
            </a:lvl3pPr>
            <a:lvl4pPr lvl="3" algn="ctr">
              <a:spcBef>
                <a:spcPts val="0"/>
              </a:spcBef>
              <a:spcAft>
                <a:spcPts val="0"/>
              </a:spcAft>
              <a:buClr>
                <a:schemeClr val="accent3"/>
              </a:buClr>
              <a:buSzPts val="9600"/>
              <a:buNone/>
              <a:defRPr sz="9600">
                <a:solidFill>
                  <a:schemeClr val="accent3"/>
                </a:solidFill>
              </a:defRPr>
            </a:lvl4pPr>
            <a:lvl5pPr lvl="4" algn="ctr">
              <a:spcBef>
                <a:spcPts val="0"/>
              </a:spcBef>
              <a:spcAft>
                <a:spcPts val="0"/>
              </a:spcAft>
              <a:buClr>
                <a:schemeClr val="accent3"/>
              </a:buClr>
              <a:buSzPts val="9600"/>
              <a:buNone/>
              <a:defRPr sz="9600">
                <a:solidFill>
                  <a:schemeClr val="accent3"/>
                </a:solidFill>
              </a:defRPr>
            </a:lvl5pPr>
            <a:lvl6pPr lvl="5" algn="ctr">
              <a:spcBef>
                <a:spcPts val="0"/>
              </a:spcBef>
              <a:spcAft>
                <a:spcPts val="0"/>
              </a:spcAft>
              <a:buClr>
                <a:schemeClr val="accent3"/>
              </a:buClr>
              <a:buSzPts val="9600"/>
              <a:buNone/>
              <a:defRPr sz="9600">
                <a:solidFill>
                  <a:schemeClr val="accent3"/>
                </a:solidFill>
              </a:defRPr>
            </a:lvl6pPr>
            <a:lvl7pPr lvl="6" algn="ctr">
              <a:spcBef>
                <a:spcPts val="0"/>
              </a:spcBef>
              <a:spcAft>
                <a:spcPts val="0"/>
              </a:spcAft>
              <a:buClr>
                <a:schemeClr val="accent3"/>
              </a:buClr>
              <a:buSzPts val="9600"/>
              <a:buNone/>
              <a:defRPr sz="9600">
                <a:solidFill>
                  <a:schemeClr val="accent3"/>
                </a:solidFill>
              </a:defRPr>
            </a:lvl7pPr>
            <a:lvl8pPr lvl="7" algn="ctr">
              <a:spcBef>
                <a:spcPts val="0"/>
              </a:spcBef>
              <a:spcAft>
                <a:spcPts val="0"/>
              </a:spcAft>
              <a:buClr>
                <a:schemeClr val="accent3"/>
              </a:buClr>
              <a:buSzPts val="9600"/>
              <a:buNone/>
              <a:defRPr sz="9600">
                <a:solidFill>
                  <a:schemeClr val="accent3"/>
                </a:solidFill>
              </a:defRPr>
            </a:lvl8pPr>
            <a:lvl9pPr lvl="8" algn="ctr">
              <a:spcBef>
                <a:spcPts val="0"/>
              </a:spcBef>
              <a:spcAft>
                <a:spcPts val="0"/>
              </a:spcAft>
              <a:buClr>
                <a:schemeClr val="accent3"/>
              </a:buClr>
              <a:buSzPts val="9600"/>
              <a:buNone/>
              <a:defRPr sz="9600">
                <a:solidFill>
                  <a:schemeClr val="accent3"/>
                </a:solidFill>
              </a:defRPr>
            </a:lvl9pPr>
          </a:lstStyle>
          <a:p>
            <a:r>
              <a:t>xx%</a:t>
            </a:r>
          </a:p>
        </p:txBody>
      </p:sp>
      <p:sp>
        <p:nvSpPr>
          <p:cNvPr id="75" name="Google Shape;75;p11"/>
          <p:cNvSpPr txBox="1"/>
          <p:nvPr>
            <p:ph idx="1" type="subTitle"/>
          </p:nvPr>
        </p:nvSpPr>
        <p:spPr>
          <a:xfrm>
            <a:off x="5252825" y="3519738"/>
            <a:ext cx="2796900" cy="72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grpSp>
        <p:nvGrpSpPr>
          <p:cNvPr id="76" name="Google Shape;76;p11"/>
          <p:cNvGrpSpPr/>
          <p:nvPr/>
        </p:nvGrpSpPr>
        <p:grpSpPr>
          <a:xfrm>
            <a:off x="7800265" y="400700"/>
            <a:ext cx="630510" cy="363000"/>
            <a:chOff x="7800265" y="358000"/>
            <a:chExt cx="630510" cy="363000"/>
          </a:xfrm>
        </p:grpSpPr>
        <p:sp>
          <p:nvSpPr>
            <p:cNvPr id="77" name="Google Shape;77;p11"/>
            <p:cNvSpPr/>
            <p:nvPr/>
          </p:nvSpPr>
          <p:spPr>
            <a:xfrm rot="10800000">
              <a:off x="8067775" y="358000"/>
              <a:ext cx="363000" cy="363000"/>
            </a:xfrm>
            <a:prstGeom prst="pie">
              <a:avLst>
                <a:gd fmla="val 5441677"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1"/>
            <p:cNvSpPr/>
            <p:nvPr/>
          </p:nvSpPr>
          <p:spPr>
            <a:xfrm rot="10800000">
              <a:off x="7800265" y="358000"/>
              <a:ext cx="363000" cy="363000"/>
            </a:xfrm>
            <a:prstGeom prst="pie">
              <a:avLst>
                <a:gd fmla="val 5441677"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9" name="Shape 7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solidFill>
          <a:schemeClr val="lt2"/>
        </a:solidFill>
      </p:bgPr>
    </p:bg>
    <p:spTree>
      <p:nvGrpSpPr>
        <p:cNvPr id="80" name="Shape 80"/>
        <p:cNvGrpSpPr/>
        <p:nvPr/>
      </p:nvGrpSpPr>
      <p:grpSpPr>
        <a:xfrm>
          <a:off x="0" y="0"/>
          <a:ext cx="0" cy="0"/>
          <a:chOff x="0" y="0"/>
          <a:chExt cx="0" cy="0"/>
        </a:xfrm>
      </p:grpSpPr>
      <p:sp>
        <p:nvSpPr>
          <p:cNvPr id="81" name="Google Shape;81;p13"/>
          <p:cNvSpPr/>
          <p:nvPr/>
        </p:nvSpPr>
        <p:spPr>
          <a:xfrm flipH="1">
            <a:off x="-546472" y="-2552175"/>
            <a:ext cx="3778800" cy="3778800"/>
          </a:xfrm>
          <a:prstGeom prst="ellipse">
            <a:avLst/>
          </a:prstGeom>
          <a:gradFill>
            <a:gsLst>
              <a:gs pos="0">
                <a:schemeClr val="dk1"/>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flipH="1">
            <a:off x="7381903" y="1350375"/>
            <a:ext cx="3778800" cy="3778800"/>
          </a:xfrm>
          <a:prstGeom prst="ellipse">
            <a:avLst/>
          </a:prstGeom>
          <a:gradFill>
            <a:gsLst>
              <a:gs pos="0">
                <a:schemeClr val="dk1"/>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flipH="1">
            <a:off x="-2204772" y="3182575"/>
            <a:ext cx="3778800" cy="3778800"/>
          </a:xfrm>
          <a:prstGeom prst="ellipse">
            <a:avLst/>
          </a:prstGeom>
          <a:gradFill>
            <a:gsLst>
              <a:gs pos="0">
                <a:schemeClr val="dk1"/>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4" name="Google Shape;84;p13"/>
          <p:cNvPicPr preferRelativeResize="0"/>
          <p:nvPr/>
        </p:nvPicPr>
        <p:blipFill>
          <a:blip r:embed="rId2">
            <a:alphaModFix amt="21000"/>
          </a:blip>
          <a:stretch>
            <a:fillRect/>
          </a:stretch>
        </p:blipFill>
        <p:spPr>
          <a:xfrm>
            <a:off x="5" y="0"/>
            <a:ext cx="9143981" cy="5143500"/>
          </a:xfrm>
          <a:prstGeom prst="rect">
            <a:avLst/>
          </a:prstGeom>
          <a:noFill/>
          <a:ln>
            <a:noFill/>
          </a:ln>
        </p:spPr>
      </p:pic>
      <p:sp>
        <p:nvSpPr>
          <p:cNvPr id="85" name="Google Shape;85;p13"/>
          <p:cNvSpPr txBox="1"/>
          <p:nvPr>
            <p:ph type="title"/>
          </p:nvPr>
        </p:nvSpPr>
        <p:spPr>
          <a:xfrm>
            <a:off x="1877400" y="1679644"/>
            <a:ext cx="2336400" cy="2880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86" name="Google Shape;86;p13"/>
          <p:cNvSpPr txBox="1"/>
          <p:nvPr>
            <p:ph hasCustomPrompt="1" idx="2" type="title"/>
          </p:nvPr>
        </p:nvSpPr>
        <p:spPr>
          <a:xfrm>
            <a:off x="910500" y="1679644"/>
            <a:ext cx="966900" cy="28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p:nvPr>
            <p:ph idx="1" type="subTitle"/>
          </p:nvPr>
        </p:nvSpPr>
        <p:spPr>
          <a:xfrm>
            <a:off x="1877400" y="2026469"/>
            <a:ext cx="2336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88" name="Google Shape;88;p13"/>
          <p:cNvSpPr txBox="1"/>
          <p:nvPr>
            <p:ph idx="3" type="title"/>
          </p:nvPr>
        </p:nvSpPr>
        <p:spPr>
          <a:xfrm>
            <a:off x="4930200" y="1679644"/>
            <a:ext cx="2336400" cy="288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89" name="Google Shape;89;p13"/>
          <p:cNvSpPr txBox="1"/>
          <p:nvPr>
            <p:ph hasCustomPrompt="1" idx="4" type="title"/>
          </p:nvPr>
        </p:nvSpPr>
        <p:spPr>
          <a:xfrm>
            <a:off x="7266600" y="1679644"/>
            <a:ext cx="966900" cy="28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p:nvPr>
            <p:ph idx="5" type="subTitle"/>
          </p:nvPr>
        </p:nvSpPr>
        <p:spPr>
          <a:xfrm>
            <a:off x="4930200" y="2026469"/>
            <a:ext cx="2336400" cy="48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91" name="Google Shape;91;p13"/>
          <p:cNvSpPr txBox="1"/>
          <p:nvPr>
            <p:ph idx="6" type="title"/>
          </p:nvPr>
        </p:nvSpPr>
        <p:spPr>
          <a:xfrm>
            <a:off x="1877400" y="3241731"/>
            <a:ext cx="2336400" cy="2880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92" name="Google Shape;92;p13"/>
          <p:cNvSpPr txBox="1"/>
          <p:nvPr>
            <p:ph hasCustomPrompt="1" idx="7" type="title"/>
          </p:nvPr>
        </p:nvSpPr>
        <p:spPr>
          <a:xfrm>
            <a:off x="910500" y="3241744"/>
            <a:ext cx="966900" cy="28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 name="Google Shape;93;p13"/>
          <p:cNvSpPr txBox="1"/>
          <p:nvPr>
            <p:ph idx="8" type="subTitle"/>
          </p:nvPr>
        </p:nvSpPr>
        <p:spPr>
          <a:xfrm>
            <a:off x="1877400" y="3588656"/>
            <a:ext cx="2336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94" name="Google Shape;94;p13"/>
          <p:cNvSpPr txBox="1"/>
          <p:nvPr>
            <p:ph idx="9" type="title"/>
          </p:nvPr>
        </p:nvSpPr>
        <p:spPr>
          <a:xfrm>
            <a:off x="4930200" y="3241731"/>
            <a:ext cx="2336400" cy="288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95" name="Google Shape;95;p13"/>
          <p:cNvSpPr txBox="1"/>
          <p:nvPr>
            <p:ph hasCustomPrompt="1" idx="13" type="title"/>
          </p:nvPr>
        </p:nvSpPr>
        <p:spPr>
          <a:xfrm>
            <a:off x="7266600" y="3241744"/>
            <a:ext cx="966900" cy="28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6" name="Google Shape;96;p13"/>
          <p:cNvSpPr txBox="1"/>
          <p:nvPr>
            <p:ph idx="14" type="subTitle"/>
          </p:nvPr>
        </p:nvSpPr>
        <p:spPr>
          <a:xfrm>
            <a:off x="4930200" y="3588656"/>
            <a:ext cx="2336400" cy="48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97" name="Google Shape;97;p13"/>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accent2"/>
        </a:solidFill>
      </p:bgPr>
    </p:bg>
    <p:spTree>
      <p:nvGrpSpPr>
        <p:cNvPr id="98" name="Shape 98"/>
        <p:cNvGrpSpPr/>
        <p:nvPr/>
      </p:nvGrpSpPr>
      <p:grpSpPr>
        <a:xfrm>
          <a:off x="0" y="0"/>
          <a:ext cx="0" cy="0"/>
          <a:chOff x="0" y="0"/>
          <a:chExt cx="0" cy="0"/>
        </a:xfrm>
      </p:grpSpPr>
      <p:sp>
        <p:nvSpPr>
          <p:cNvPr id="99" name="Google Shape;99;p14"/>
          <p:cNvSpPr/>
          <p:nvPr/>
        </p:nvSpPr>
        <p:spPr>
          <a:xfrm rot="10800000">
            <a:off x="1776378" y="4005575"/>
            <a:ext cx="3778800" cy="3778800"/>
          </a:xfrm>
          <a:prstGeom prst="ellipse">
            <a:avLst/>
          </a:prstGeom>
          <a:gradFill>
            <a:gsLst>
              <a:gs pos="0">
                <a:schemeClr val="dk2"/>
              </a:gs>
              <a:gs pos="68000">
                <a:srgbClr val="FFFFFF">
                  <a:alpha val="0"/>
                </a:srgbClr>
              </a:gs>
              <a:gs pos="84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rot="10800000">
            <a:off x="7800278" y="682350"/>
            <a:ext cx="3778800" cy="3778800"/>
          </a:xfrm>
          <a:prstGeom prst="ellipse">
            <a:avLst/>
          </a:prstGeom>
          <a:gradFill>
            <a:gsLst>
              <a:gs pos="0">
                <a:schemeClr val="dk2"/>
              </a:gs>
              <a:gs pos="68000">
                <a:srgbClr val="FFFFFF">
                  <a:alpha val="0"/>
                </a:srgbClr>
              </a:gs>
              <a:gs pos="84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rot="10800000">
            <a:off x="-1833122" y="-2180525"/>
            <a:ext cx="3778800" cy="3778800"/>
          </a:xfrm>
          <a:prstGeom prst="ellipse">
            <a:avLst/>
          </a:prstGeom>
          <a:gradFill>
            <a:gsLst>
              <a:gs pos="0">
                <a:schemeClr val="dk2"/>
              </a:gs>
              <a:gs pos="68000">
                <a:srgbClr val="FFFFFF">
                  <a:alpha val="0"/>
                </a:srgbClr>
              </a:gs>
              <a:gs pos="84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2" name="Google Shape;102;p14"/>
          <p:cNvPicPr preferRelativeResize="0"/>
          <p:nvPr/>
        </p:nvPicPr>
        <p:blipFill>
          <a:blip r:embed="rId2">
            <a:alphaModFix amt="21000"/>
          </a:blip>
          <a:stretch>
            <a:fillRect/>
          </a:stretch>
        </p:blipFill>
        <p:spPr>
          <a:xfrm>
            <a:off x="5" y="0"/>
            <a:ext cx="9143981" cy="5143500"/>
          </a:xfrm>
          <a:prstGeom prst="rect">
            <a:avLst/>
          </a:prstGeom>
          <a:noFill/>
          <a:ln>
            <a:noFill/>
          </a:ln>
        </p:spPr>
      </p:pic>
      <p:sp>
        <p:nvSpPr>
          <p:cNvPr id="103" name="Google Shape;103;p14"/>
          <p:cNvSpPr txBox="1"/>
          <p:nvPr>
            <p:ph type="title"/>
          </p:nvPr>
        </p:nvSpPr>
        <p:spPr>
          <a:xfrm>
            <a:off x="713225" y="3485681"/>
            <a:ext cx="3879000" cy="531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3"/>
              </a:buClr>
              <a:buSzPts val="3000"/>
              <a:buNone/>
              <a:defRPr sz="2000">
                <a:solidFill>
                  <a:schemeClr val="accent3"/>
                </a:solidFill>
              </a:defRPr>
            </a:lvl1pPr>
            <a:lvl2pPr lvl="1" rtl="0" algn="ctr">
              <a:spcBef>
                <a:spcPts val="0"/>
              </a:spcBef>
              <a:spcAft>
                <a:spcPts val="0"/>
              </a:spcAft>
              <a:buClr>
                <a:schemeClr val="accent3"/>
              </a:buClr>
              <a:buSzPts val="3000"/>
              <a:buNone/>
              <a:defRPr sz="3000">
                <a:solidFill>
                  <a:schemeClr val="accent3"/>
                </a:solidFill>
              </a:defRPr>
            </a:lvl2pPr>
            <a:lvl3pPr lvl="2" rtl="0" algn="ctr">
              <a:spcBef>
                <a:spcPts val="0"/>
              </a:spcBef>
              <a:spcAft>
                <a:spcPts val="0"/>
              </a:spcAft>
              <a:buClr>
                <a:schemeClr val="accent3"/>
              </a:buClr>
              <a:buSzPts val="3000"/>
              <a:buNone/>
              <a:defRPr sz="3000">
                <a:solidFill>
                  <a:schemeClr val="accent3"/>
                </a:solidFill>
              </a:defRPr>
            </a:lvl3pPr>
            <a:lvl4pPr lvl="3" rtl="0" algn="ctr">
              <a:spcBef>
                <a:spcPts val="0"/>
              </a:spcBef>
              <a:spcAft>
                <a:spcPts val="0"/>
              </a:spcAft>
              <a:buClr>
                <a:schemeClr val="accent3"/>
              </a:buClr>
              <a:buSzPts val="3000"/>
              <a:buNone/>
              <a:defRPr sz="3000">
                <a:solidFill>
                  <a:schemeClr val="accent3"/>
                </a:solidFill>
              </a:defRPr>
            </a:lvl4pPr>
            <a:lvl5pPr lvl="4" rtl="0" algn="ctr">
              <a:spcBef>
                <a:spcPts val="0"/>
              </a:spcBef>
              <a:spcAft>
                <a:spcPts val="0"/>
              </a:spcAft>
              <a:buClr>
                <a:schemeClr val="accent3"/>
              </a:buClr>
              <a:buSzPts val="3000"/>
              <a:buNone/>
              <a:defRPr sz="3000">
                <a:solidFill>
                  <a:schemeClr val="accent3"/>
                </a:solidFill>
              </a:defRPr>
            </a:lvl5pPr>
            <a:lvl6pPr lvl="5" rtl="0" algn="ctr">
              <a:spcBef>
                <a:spcPts val="0"/>
              </a:spcBef>
              <a:spcAft>
                <a:spcPts val="0"/>
              </a:spcAft>
              <a:buClr>
                <a:schemeClr val="accent3"/>
              </a:buClr>
              <a:buSzPts val="3000"/>
              <a:buNone/>
              <a:defRPr sz="3000">
                <a:solidFill>
                  <a:schemeClr val="accent3"/>
                </a:solidFill>
              </a:defRPr>
            </a:lvl6pPr>
            <a:lvl7pPr lvl="6" rtl="0" algn="ctr">
              <a:spcBef>
                <a:spcPts val="0"/>
              </a:spcBef>
              <a:spcAft>
                <a:spcPts val="0"/>
              </a:spcAft>
              <a:buClr>
                <a:schemeClr val="accent3"/>
              </a:buClr>
              <a:buSzPts val="3000"/>
              <a:buNone/>
              <a:defRPr sz="3000">
                <a:solidFill>
                  <a:schemeClr val="accent3"/>
                </a:solidFill>
              </a:defRPr>
            </a:lvl7pPr>
            <a:lvl8pPr lvl="7" rtl="0" algn="ctr">
              <a:spcBef>
                <a:spcPts val="0"/>
              </a:spcBef>
              <a:spcAft>
                <a:spcPts val="0"/>
              </a:spcAft>
              <a:buClr>
                <a:schemeClr val="accent3"/>
              </a:buClr>
              <a:buSzPts val="3000"/>
              <a:buNone/>
              <a:defRPr sz="3000">
                <a:solidFill>
                  <a:schemeClr val="accent3"/>
                </a:solidFill>
              </a:defRPr>
            </a:lvl8pPr>
            <a:lvl9pPr lvl="8" rtl="0" algn="ctr">
              <a:spcBef>
                <a:spcPts val="0"/>
              </a:spcBef>
              <a:spcAft>
                <a:spcPts val="0"/>
              </a:spcAft>
              <a:buClr>
                <a:schemeClr val="accent3"/>
              </a:buClr>
              <a:buSzPts val="3000"/>
              <a:buNone/>
              <a:defRPr sz="3000">
                <a:solidFill>
                  <a:schemeClr val="accent3"/>
                </a:solidFill>
              </a:defRPr>
            </a:lvl9pPr>
          </a:lstStyle>
          <a:p/>
        </p:txBody>
      </p:sp>
      <p:sp>
        <p:nvSpPr>
          <p:cNvPr id="104" name="Google Shape;104;p14"/>
          <p:cNvSpPr txBox="1"/>
          <p:nvPr>
            <p:ph idx="1" type="subTitle"/>
          </p:nvPr>
        </p:nvSpPr>
        <p:spPr>
          <a:xfrm>
            <a:off x="713225" y="1125919"/>
            <a:ext cx="3879000" cy="2359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2500"/>
              <a:buNone/>
              <a:defRPr sz="3000">
                <a:solidFill>
                  <a:schemeClr val="dk2"/>
                </a:solidFill>
              </a:defRPr>
            </a:lvl1pPr>
            <a:lvl2pPr lvl="1" rtl="0" algn="ctr">
              <a:lnSpc>
                <a:spcPct val="100000"/>
              </a:lnSpc>
              <a:spcBef>
                <a:spcPts val="0"/>
              </a:spcBef>
              <a:spcAft>
                <a:spcPts val="0"/>
              </a:spcAft>
              <a:buClr>
                <a:schemeClr val="dk2"/>
              </a:buClr>
              <a:buSzPts val="2500"/>
              <a:buNone/>
              <a:defRPr sz="2500">
                <a:solidFill>
                  <a:schemeClr val="dk2"/>
                </a:solidFill>
              </a:defRPr>
            </a:lvl2pPr>
            <a:lvl3pPr lvl="2" rtl="0" algn="ctr">
              <a:lnSpc>
                <a:spcPct val="100000"/>
              </a:lnSpc>
              <a:spcBef>
                <a:spcPts val="0"/>
              </a:spcBef>
              <a:spcAft>
                <a:spcPts val="0"/>
              </a:spcAft>
              <a:buClr>
                <a:schemeClr val="dk2"/>
              </a:buClr>
              <a:buSzPts val="2500"/>
              <a:buNone/>
              <a:defRPr sz="2500">
                <a:solidFill>
                  <a:schemeClr val="dk2"/>
                </a:solidFill>
              </a:defRPr>
            </a:lvl3pPr>
            <a:lvl4pPr lvl="3" rtl="0" algn="ctr">
              <a:lnSpc>
                <a:spcPct val="100000"/>
              </a:lnSpc>
              <a:spcBef>
                <a:spcPts val="0"/>
              </a:spcBef>
              <a:spcAft>
                <a:spcPts val="0"/>
              </a:spcAft>
              <a:buClr>
                <a:schemeClr val="dk2"/>
              </a:buClr>
              <a:buSzPts val="2500"/>
              <a:buNone/>
              <a:defRPr sz="2500">
                <a:solidFill>
                  <a:schemeClr val="dk2"/>
                </a:solidFill>
              </a:defRPr>
            </a:lvl4pPr>
            <a:lvl5pPr lvl="4" rtl="0" algn="ctr">
              <a:lnSpc>
                <a:spcPct val="100000"/>
              </a:lnSpc>
              <a:spcBef>
                <a:spcPts val="0"/>
              </a:spcBef>
              <a:spcAft>
                <a:spcPts val="0"/>
              </a:spcAft>
              <a:buClr>
                <a:schemeClr val="dk2"/>
              </a:buClr>
              <a:buSzPts val="2500"/>
              <a:buNone/>
              <a:defRPr sz="2500">
                <a:solidFill>
                  <a:schemeClr val="dk2"/>
                </a:solidFill>
              </a:defRPr>
            </a:lvl5pPr>
            <a:lvl6pPr lvl="5" rtl="0" algn="ctr">
              <a:lnSpc>
                <a:spcPct val="100000"/>
              </a:lnSpc>
              <a:spcBef>
                <a:spcPts val="0"/>
              </a:spcBef>
              <a:spcAft>
                <a:spcPts val="0"/>
              </a:spcAft>
              <a:buClr>
                <a:schemeClr val="dk2"/>
              </a:buClr>
              <a:buSzPts val="2500"/>
              <a:buNone/>
              <a:defRPr sz="2500">
                <a:solidFill>
                  <a:schemeClr val="dk2"/>
                </a:solidFill>
              </a:defRPr>
            </a:lvl6pPr>
            <a:lvl7pPr lvl="6" rtl="0" algn="ctr">
              <a:lnSpc>
                <a:spcPct val="100000"/>
              </a:lnSpc>
              <a:spcBef>
                <a:spcPts val="0"/>
              </a:spcBef>
              <a:spcAft>
                <a:spcPts val="0"/>
              </a:spcAft>
              <a:buClr>
                <a:schemeClr val="dk2"/>
              </a:buClr>
              <a:buSzPts val="2500"/>
              <a:buNone/>
              <a:defRPr sz="2500">
                <a:solidFill>
                  <a:schemeClr val="dk2"/>
                </a:solidFill>
              </a:defRPr>
            </a:lvl7pPr>
            <a:lvl8pPr lvl="7" rtl="0" algn="ctr">
              <a:lnSpc>
                <a:spcPct val="100000"/>
              </a:lnSpc>
              <a:spcBef>
                <a:spcPts val="0"/>
              </a:spcBef>
              <a:spcAft>
                <a:spcPts val="0"/>
              </a:spcAft>
              <a:buClr>
                <a:schemeClr val="dk2"/>
              </a:buClr>
              <a:buSzPts val="2500"/>
              <a:buNone/>
              <a:defRPr sz="2500">
                <a:solidFill>
                  <a:schemeClr val="dk2"/>
                </a:solidFill>
              </a:defRPr>
            </a:lvl8pPr>
            <a:lvl9pPr lvl="8" rtl="0" algn="ctr">
              <a:lnSpc>
                <a:spcPct val="100000"/>
              </a:lnSpc>
              <a:spcBef>
                <a:spcPts val="0"/>
              </a:spcBef>
              <a:spcAft>
                <a:spcPts val="0"/>
              </a:spcAft>
              <a:buClr>
                <a:schemeClr val="dk2"/>
              </a:buClr>
              <a:buSzPts val="2500"/>
              <a:buNone/>
              <a:defRPr sz="2500">
                <a:solidFill>
                  <a:schemeClr val="dk2"/>
                </a:solidFill>
              </a:defRPr>
            </a:lvl9pPr>
          </a:lstStyle>
          <a:p/>
        </p:txBody>
      </p:sp>
      <p:grpSp>
        <p:nvGrpSpPr>
          <p:cNvPr id="105" name="Google Shape;105;p14"/>
          <p:cNvGrpSpPr/>
          <p:nvPr/>
        </p:nvGrpSpPr>
        <p:grpSpPr>
          <a:xfrm>
            <a:off x="7800265" y="400700"/>
            <a:ext cx="630510" cy="363000"/>
            <a:chOff x="7800265" y="358000"/>
            <a:chExt cx="630510" cy="363000"/>
          </a:xfrm>
        </p:grpSpPr>
        <p:sp>
          <p:nvSpPr>
            <p:cNvPr id="106" name="Google Shape;106;p14"/>
            <p:cNvSpPr/>
            <p:nvPr/>
          </p:nvSpPr>
          <p:spPr>
            <a:xfrm rot="10800000">
              <a:off x="8067775" y="358000"/>
              <a:ext cx="363000" cy="363000"/>
            </a:xfrm>
            <a:prstGeom prst="pie">
              <a:avLst>
                <a:gd fmla="val 5441677" name="adj1"/>
                <a:gd fmla="val 1620000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p:nvPr/>
          </p:nvSpPr>
          <p:spPr>
            <a:xfrm rot="10800000">
              <a:off x="7800265" y="358000"/>
              <a:ext cx="363000" cy="363000"/>
            </a:xfrm>
            <a:prstGeom prst="pie">
              <a:avLst>
                <a:gd fmla="val 5441677" name="adj1"/>
                <a:gd fmla="val 1620000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bg>
      <p:bgPr>
        <a:solidFill>
          <a:schemeClr val="accent2"/>
        </a:solidFill>
      </p:bgPr>
    </p:bg>
    <p:spTree>
      <p:nvGrpSpPr>
        <p:cNvPr id="108" name="Shape 108"/>
        <p:cNvGrpSpPr/>
        <p:nvPr/>
      </p:nvGrpSpPr>
      <p:grpSpPr>
        <a:xfrm>
          <a:off x="0" y="0"/>
          <a:ext cx="0" cy="0"/>
          <a:chOff x="0" y="0"/>
          <a:chExt cx="0" cy="0"/>
        </a:xfrm>
      </p:grpSpPr>
      <p:sp>
        <p:nvSpPr>
          <p:cNvPr id="109" name="Google Shape;109;p15"/>
          <p:cNvSpPr/>
          <p:nvPr/>
        </p:nvSpPr>
        <p:spPr>
          <a:xfrm rot="10800000">
            <a:off x="1776378" y="4005575"/>
            <a:ext cx="3778800" cy="3778800"/>
          </a:xfrm>
          <a:prstGeom prst="ellipse">
            <a:avLst/>
          </a:prstGeom>
          <a:gradFill>
            <a:gsLst>
              <a:gs pos="0">
                <a:schemeClr val="dk2"/>
              </a:gs>
              <a:gs pos="68000">
                <a:srgbClr val="FFFFFF">
                  <a:alpha val="0"/>
                </a:srgbClr>
              </a:gs>
              <a:gs pos="84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p:nvPr/>
        </p:nvSpPr>
        <p:spPr>
          <a:xfrm rot="10800000">
            <a:off x="7800278" y="682350"/>
            <a:ext cx="3778800" cy="3778800"/>
          </a:xfrm>
          <a:prstGeom prst="ellipse">
            <a:avLst/>
          </a:prstGeom>
          <a:gradFill>
            <a:gsLst>
              <a:gs pos="0">
                <a:schemeClr val="dk2"/>
              </a:gs>
              <a:gs pos="68000">
                <a:srgbClr val="FFFFFF">
                  <a:alpha val="0"/>
                </a:srgbClr>
              </a:gs>
              <a:gs pos="84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rot="10800000">
            <a:off x="-1833122" y="-2180525"/>
            <a:ext cx="3778800" cy="3778800"/>
          </a:xfrm>
          <a:prstGeom prst="ellipse">
            <a:avLst/>
          </a:prstGeom>
          <a:gradFill>
            <a:gsLst>
              <a:gs pos="0">
                <a:schemeClr val="dk2"/>
              </a:gs>
              <a:gs pos="68000">
                <a:srgbClr val="FFFFFF">
                  <a:alpha val="0"/>
                </a:srgbClr>
              </a:gs>
              <a:gs pos="84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2" name="Google Shape;112;p15"/>
          <p:cNvPicPr preferRelativeResize="0"/>
          <p:nvPr/>
        </p:nvPicPr>
        <p:blipFill>
          <a:blip r:embed="rId2">
            <a:alphaModFix amt="21000"/>
          </a:blip>
          <a:stretch>
            <a:fillRect/>
          </a:stretch>
        </p:blipFill>
        <p:spPr>
          <a:xfrm>
            <a:off x="5" y="0"/>
            <a:ext cx="9143981" cy="5143500"/>
          </a:xfrm>
          <a:prstGeom prst="rect">
            <a:avLst/>
          </a:prstGeom>
          <a:noFill/>
          <a:ln>
            <a:noFill/>
          </a:ln>
        </p:spPr>
      </p:pic>
      <p:sp>
        <p:nvSpPr>
          <p:cNvPr id="113" name="Google Shape;113;p15"/>
          <p:cNvSpPr txBox="1"/>
          <p:nvPr>
            <p:ph idx="1" type="subTitle"/>
          </p:nvPr>
        </p:nvSpPr>
        <p:spPr>
          <a:xfrm>
            <a:off x="4481825" y="2125136"/>
            <a:ext cx="3617100" cy="1965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1400"/>
              <a:buChar char="●"/>
              <a:defRPr>
                <a:solidFill>
                  <a:schemeClr val="dk2"/>
                </a:solidFill>
              </a:defRPr>
            </a:lvl1pPr>
            <a:lvl2pPr lvl="1" rtl="0" algn="ctr">
              <a:lnSpc>
                <a:spcPct val="100000"/>
              </a:lnSpc>
              <a:spcBef>
                <a:spcPts val="0"/>
              </a:spcBef>
              <a:spcAft>
                <a:spcPts val="0"/>
              </a:spcAft>
              <a:buClr>
                <a:schemeClr val="dk2"/>
              </a:buClr>
              <a:buSzPts val="1400"/>
              <a:buChar char="○"/>
              <a:defRPr>
                <a:solidFill>
                  <a:schemeClr val="dk2"/>
                </a:solidFill>
              </a:defRPr>
            </a:lvl2pPr>
            <a:lvl3pPr lvl="2" rtl="0" algn="ctr">
              <a:lnSpc>
                <a:spcPct val="100000"/>
              </a:lnSpc>
              <a:spcBef>
                <a:spcPts val="0"/>
              </a:spcBef>
              <a:spcAft>
                <a:spcPts val="0"/>
              </a:spcAft>
              <a:buClr>
                <a:schemeClr val="dk2"/>
              </a:buClr>
              <a:buSzPts val="1400"/>
              <a:buChar char="■"/>
              <a:defRPr>
                <a:solidFill>
                  <a:schemeClr val="dk2"/>
                </a:solidFill>
              </a:defRPr>
            </a:lvl3pPr>
            <a:lvl4pPr lvl="3" rtl="0" algn="ctr">
              <a:lnSpc>
                <a:spcPct val="100000"/>
              </a:lnSpc>
              <a:spcBef>
                <a:spcPts val="0"/>
              </a:spcBef>
              <a:spcAft>
                <a:spcPts val="0"/>
              </a:spcAft>
              <a:buClr>
                <a:schemeClr val="dk2"/>
              </a:buClr>
              <a:buSzPts val="1400"/>
              <a:buChar char="●"/>
              <a:defRPr>
                <a:solidFill>
                  <a:schemeClr val="dk2"/>
                </a:solidFill>
              </a:defRPr>
            </a:lvl4pPr>
            <a:lvl5pPr lvl="4" rtl="0" algn="ctr">
              <a:lnSpc>
                <a:spcPct val="100000"/>
              </a:lnSpc>
              <a:spcBef>
                <a:spcPts val="0"/>
              </a:spcBef>
              <a:spcAft>
                <a:spcPts val="0"/>
              </a:spcAft>
              <a:buClr>
                <a:schemeClr val="dk2"/>
              </a:buClr>
              <a:buSzPts val="1400"/>
              <a:buChar char="○"/>
              <a:defRPr>
                <a:solidFill>
                  <a:schemeClr val="dk2"/>
                </a:solidFill>
              </a:defRPr>
            </a:lvl5pPr>
            <a:lvl6pPr lvl="5" rtl="0" algn="ctr">
              <a:lnSpc>
                <a:spcPct val="100000"/>
              </a:lnSpc>
              <a:spcBef>
                <a:spcPts val="0"/>
              </a:spcBef>
              <a:spcAft>
                <a:spcPts val="0"/>
              </a:spcAft>
              <a:buClr>
                <a:schemeClr val="dk2"/>
              </a:buClr>
              <a:buSzPts val="1400"/>
              <a:buChar char="■"/>
              <a:defRPr>
                <a:solidFill>
                  <a:schemeClr val="dk2"/>
                </a:solidFill>
              </a:defRPr>
            </a:lvl6pPr>
            <a:lvl7pPr lvl="6" rtl="0" algn="ctr">
              <a:lnSpc>
                <a:spcPct val="100000"/>
              </a:lnSpc>
              <a:spcBef>
                <a:spcPts val="0"/>
              </a:spcBef>
              <a:spcAft>
                <a:spcPts val="0"/>
              </a:spcAft>
              <a:buClr>
                <a:schemeClr val="dk2"/>
              </a:buClr>
              <a:buSzPts val="1400"/>
              <a:buChar char="●"/>
              <a:defRPr>
                <a:solidFill>
                  <a:schemeClr val="dk2"/>
                </a:solidFill>
              </a:defRPr>
            </a:lvl7pPr>
            <a:lvl8pPr lvl="7" rtl="0" algn="ctr">
              <a:lnSpc>
                <a:spcPct val="100000"/>
              </a:lnSpc>
              <a:spcBef>
                <a:spcPts val="0"/>
              </a:spcBef>
              <a:spcAft>
                <a:spcPts val="0"/>
              </a:spcAft>
              <a:buClr>
                <a:schemeClr val="dk2"/>
              </a:buClr>
              <a:buSzPts val="1400"/>
              <a:buChar char="○"/>
              <a:defRPr>
                <a:solidFill>
                  <a:schemeClr val="dk2"/>
                </a:solidFill>
              </a:defRPr>
            </a:lvl8pPr>
            <a:lvl9pPr lvl="8" rtl="0" algn="ctr">
              <a:lnSpc>
                <a:spcPct val="100000"/>
              </a:lnSpc>
              <a:spcBef>
                <a:spcPts val="0"/>
              </a:spcBef>
              <a:spcAft>
                <a:spcPts val="0"/>
              </a:spcAft>
              <a:buClr>
                <a:schemeClr val="dk2"/>
              </a:buClr>
              <a:buSzPts val="1400"/>
              <a:buChar char="■"/>
              <a:defRPr>
                <a:solidFill>
                  <a:schemeClr val="dk2"/>
                </a:solidFill>
              </a:defRPr>
            </a:lvl9pPr>
          </a:lstStyle>
          <a:p/>
        </p:txBody>
      </p:sp>
      <p:sp>
        <p:nvSpPr>
          <p:cNvPr id="114" name="Google Shape;114;p15"/>
          <p:cNvSpPr txBox="1"/>
          <p:nvPr>
            <p:ph type="title"/>
          </p:nvPr>
        </p:nvSpPr>
        <p:spPr>
          <a:xfrm>
            <a:off x="4481825" y="1052461"/>
            <a:ext cx="3617100" cy="9945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solidFill>
                  <a:schemeClr val="accent3"/>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bg>
      <p:bgPr>
        <a:solidFill>
          <a:schemeClr val="accent2"/>
        </a:solidFill>
      </p:bgPr>
    </p:bg>
    <p:spTree>
      <p:nvGrpSpPr>
        <p:cNvPr id="115" name="Shape 115"/>
        <p:cNvGrpSpPr/>
        <p:nvPr/>
      </p:nvGrpSpPr>
      <p:grpSpPr>
        <a:xfrm>
          <a:off x="0" y="0"/>
          <a:ext cx="0" cy="0"/>
          <a:chOff x="0" y="0"/>
          <a:chExt cx="0" cy="0"/>
        </a:xfrm>
      </p:grpSpPr>
      <p:sp>
        <p:nvSpPr>
          <p:cNvPr id="116" name="Google Shape;116;p16"/>
          <p:cNvSpPr/>
          <p:nvPr/>
        </p:nvSpPr>
        <p:spPr>
          <a:xfrm rot="10800000">
            <a:off x="1776378" y="4005575"/>
            <a:ext cx="3778800" cy="3778800"/>
          </a:xfrm>
          <a:prstGeom prst="ellipse">
            <a:avLst/>
          </a:prstGeom>
          <a:gradFill>
            <a:gsLst>
              <a:gs pos="0">
                <a:schemeClr val="dk2"/>
              </a:gs>
              <a:gs pos="68000">
                <a:srgbClr val="FFFFFF">
                  <a:alpha val="0"/>
                </a:srgbClr>
              </a:gs>
              <a:gs pos="84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rot="10800000">
            <a:off x="7800278" y="682350"/>
            <a:ext cx="3778800" cy="3778800"/>
          </a:xfrm>
          <a:prstGeom prst="ellipse">
            <a:avLst/>
          </a:prstGeom>
          <a:gradFill>
            <a:gsLst>
              <a:gs pos="0">
                <a:schemeClr val="dk2"/>
              </a:gs>
              <a:gs pos="68000">
                <a:srgbClr val="FFFFFF">
                  <a:alpha val="0"/>
                </a:srgbClr>
              </a:gs>
              <a:gs pos="84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p:nvPr/>
        </p:nvSpPr>
        <p:spPr>
          <a:xfrm rot="10800000">
            <a:off x="-1833122" y="-2180525"/>
            <a:ext cx="3778800" cy="3778800"/>
          </a:xfrm>
          <a:prstGeom prst="ellipse">
            <a:avLst/>
          </a:prstGeom>
          <a:gradFill>
            <a:gsLst>
              <a:gs pos="0">
                <a:schemeClr val="dk2"/>
              </a:gs>
              <a:gs pos="68000">
                <a:srgbClr val="FFFFFF">
                  <a:alpha val="0"/>
                </a:srgbClr>
              </a:gs>
              <a:gs pos="84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9" name="Google Shape;119;p16"/>
          <p:cNvPicPr preferRelativeResize="0"/>
          <p:nvPr/>
        </p:nvPicPr>
        <p:blipFill>
          <a:blip r:embed="rId2">
            <a:alphaModFix amt="21000"/>
          </a:blip>
          <a:stretch>
            <a:fillRect/>
          </a:stretch>
        </p:blipFill>
        <p:spPr>
          <a:xfrm>
            <a:off x="5" y="0"/>
            <a:ext cx="9143981" cy="5143500"/>
          </a:xfrm>
          <a:prstGeom prst="rect">
            <a:avLst/>
          </a:prstGeom>
          <a:noFill/>
          <a:ln>
            <a:noFill/>
          </a:ln>
        </p:spPr>
      </p:pic>
      <p:sp>
        <p:nvSpPr>
          <p:cNvPr id="120" name="Google Shape;120;p16"/>
          <p:cNvSpPr txBox="1"/>
          <p:nvPr>
            <p:ph idx="1" type="subTitle"/>
          </p:nvPr>
        </p:nvSpPr>
        <p:spPr>
          <a:xfrm>
            <a:off x="4983925" y="3223046"/>
            <a:ext cx="2895600" cy="924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1400"/>
              <a:buNone/>
              <a:defRPr>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
        <p:nvSpPr>
          <p:cNvPr id="121" name="Google Shape;121;p16"/>
          <p:cNvSpPr txBox="1"/>
          <p:nvPr>
            <p:ph type="title"/>
          </p:nvPr>
        </p:nvSpPr>
        <p:spPr>
          <a:xfrm>
            <a:off x="4983925" y="996475"/>
            <a:ext cx="2895600" cy="2172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a:solidFill>
                  <a:schemeClr val="accent3"/>
                </a:solidFill>
              </a:defRPr>
            </a:lvl2pPr>
            <a:lvl3pPr lvl="2" rtl="0">
              <a:spcBef>
                <a:spcPts val="0"/>
              </a:spcBef>
              <a:spcAft>
                <a:spcPts val="0"/>
              </a:spcAft>
              <a:buClr>
                <a:schemeClr val="accent3"/>
              </a:buClr>
              <a:buSzPts val="3000"/>
              <a:buNone/>
              <a:defRPr>
                <a:solidFill>
                  <a:schemeClr val="accent3"/>
                </a:solidFill>
              </a:defRPr>
            </a:lvl3pPr>
            <a:lvl4pPr lvl="3" rtl="0">
              <a:spcBef>
                <a:spcPts val="0"/>
              </a:spcBef>
              <a:spcAft>
                <a:spcPts val="0"/>
              </a:spcAft>
              <a:buClr>
                <a:schemeClr val="accent3"/>
              </a:buClr>
              <a:buSzPts val="3000"/>
              <a:buNone/>
              <a:defRPr>
                <a:solidFill>
                  <a:schemeClr val="accent3"/>
                </a:solidFill>
              </a:defRPr>
            </a:lvl4pPr>
            <a:lvl5pPr lvl="4" rtl="0">
              <a:spcBef>
                <a:spcPts val="0"/>
              </a:spcBef>
              <a:spcAft>
                <a:spcPts val="0"/>
              </a:spcAft>
              <a:buClr>
                <a:schemeClr val="accent3"/>
              </a:buClr>
              <a:buSzPts val="3000"/>
              <a:buNone/>
              <a:defRPr>
                <a:solidFill>
                  <a:schemeClr val="accent3"/>
                </a:solidFill>
              </a:defRPr>
            </a:lvl5pPr>
            <a:lvl6pPr lvl="5" rtl="0">
              <a:spcBef>
                <a:spcPts val="0"/>
              </a:spcBef>
              <a:spcAft>
                <a:spcPts val="0"/>
              </a:spcAft>
              <a:buClr>
                <a:schemeClr val="accent3"/>
              </a:buClr>
              <a:buSzPts val="3000"/>
              <a:buNone/>
              <a:defRPr>
                <a:solidFill>
                  <a:schemeClr val="accent3"/>
                </a:solidFill>
              </a:defRPr>
            </a:lvl6pPr>
            <a:lvl7pPr lvl="6" rtl="0">
              <a:spcBef>
                <a:spcPts val="0"/>
              </a:spcBef>
              <a:spcAft>
                <a:spcPts val="0"/>
              </a:spcAft>
              <a:buClr>
                <a:schemeClr val="accent3"/>
              </a:buClr>
              <a:buSzPts val="3000"/>
              <a:buNone/>
              <a:defRPr>
                <a:solidFill>
                  <a:schemeClr val="accent3"/>
                </a:solidFill>
              </a:defRPr>
            </a:lvl7pPr>
            <a:lvl8pPr lvl="7" rtl="0">
              <a:spcBef>
                <a:spcPts val="0"/>
              </a:spcBef>
              <a:spcAft>
                <a:spcPts val="0"/>
              </a:spcAft>
              <a:buClr>
                <a:schemeClr val="accent3"/>
              </a:buClr>
              <a:buSzPts val="3000"/>
              <a:buNone/>
              <a:defRPr>
                <a:solidFill>
                  <a:schemeClr val="accent3"/>
                </a:solidFill>
              </a:defRPr>
            </a:lvl8pPr>
            <a:lvl9pPr lvl="8" rtl="0">
              <a:spcBef>
                <a:spcPts val="0"/>
              </a:spcBef>
              <a:spcAft>
                <a:spcPts val="0"/>
              </a:spcAft>
              <a:buClr>
                <a:schemeClr val="accent3"/>
              </a:buClr>
              <a:buSzPts val="3000"/>
              <a:buNone/>
              <a:defRPr>
                <a:solidFill>
                  <a:schemeClr val="accent3"/>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bg>
      <p:bgPr>
        <a:solidFill>
          <a:schemeClr val="lt2"/>
        </a:solidFill>
      </p:bgPr>
    </p:bg>
    <p:spTree>
      <p:nvGrpSpPr>
        <p:cNvPr id="122" name="Shape 122"/>
        <p:cNvGrpSpPr/>
        <p:nvPr/>
      </p:nvGrpSpPr>
      <p:grpSpPr>
        <a:xfrm>
          <a:off x="0" y="0"/>
          <a:ext cx="0" cy="0"/>
          <a:chOff x="0" y="0"/>
          <a:chExt cx="0" cy="0"/>
        </a:xfrm>
      </p:grpSpPr>
      <p:sp>
        <p:nvSpPr>
          <p:cNvPr id="123" name="Google Shape;123;p17"/>
          <p:cNvSpPr/>
          <p:nvPr/>
        </p:nvSpPr>
        <p:spPr>
          <a:xfrm flipH="1">
            <a:off x="-546472" y="-2552175"/>
            <a:ext cx="3778800" cy="3778800"/>
          </a:xfrm>
          <a:prstGeom prst="ellipse">
            <a:avLst/>
          </a:prstGeom>
          <a:gradFill>
            <a:gsLst>
              <a:gs pos="0">
                <a:schemeClr val="dk1"/>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p:nvPr/>
        </p:nvSpPr>
        <p:spPr>
          <a:xfrm flipH="1">
            <a:off x="7381903" y="1350375"/>
            <a:ext cx="3778800" cy="3778800"/>
          </a:xfrm>
          <a:prstGeom prst="ellipse">
            <a:avLst/>
          </a:prstGeom>
          <a:gradFill>
            <a:gsLst>
              <a:gs pos="0">
                <a:schemeClr val="dk1"/>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p:nvPr/>
        </p:nvSpPr>
        <p:spPr>
          <a:xfrm flipH="1">
            <a:off x="-2204772" y="3182575"/>
            <a:ext cx="3778800" cy="3778800"/>
          </a:xfrm>
          <a:prstGeom prst="ellipse">
            <a:avLst/>
          </a:prstGeom>
          <a:gradFill>
            <a:gsLst>
              <a:gs pos="0">
                <a:schemeClr val="dk1"/>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6" name="Google Shape;126;p17"/>
          <p:cNvPicPr preferRelativeResize="0"/>
          <p:nvPr/>
        </p:nvPicPr>
        <p:blipFill>
          <a:blip r:embed="rId2">
            <a:alphaModFix amt="21000"/>
          </a:blip>
          <a:stretch>
            <a:fillRect/>
          </a:stretch>
        </p:blipFill>
        <p:spPr>
          <a:xfrm>
            <a:off x="5" y="0"/>
            <a:ext cx="9143981" cy="5143500"/>
          </a:xfrm>
          <a:prstGeom prst="rect">
            <a:avLst/>
          </a:prstGeom>
          <a:noFill/>
          <a:ln>
            <a:noFill/>
          </a:ln>
        </p:spPr>
      </p:pic>
      <p:sp>
        <p:nvSpPr>
          <p:cNvPr id="127" name="Google Shape;127;p17"/>
          <p:cNvSpPr txBox="1"/>
          <p:nvPr>
            <p:ph type="title"/>
          </p:nvPr>
        </p:nvSpPr>
        <p:spPr>
          <a:xfrm>
            <a:off x="4677288" y="1505459"/>
            <a:ext cx="2566800" cy="99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a:solidFill>
                  <a:schemeClr val="accent3"/>
                </a:solidFill>
              </a:defRPr>
            </a:lvl2pPr>
            <a:lvl3pPr lvl="2" rtl="0">
              <a:spcBef>
                <a:spcPts val="0"/>
              </a:spcBef>
              <a:spcAft>
                <a:spcPts val="0"/>
              </a:spcAft>
              <a:buClr>
                <a:schemeClr val="accent3"/>
              </a:buClr>
              <a:buSzPts val="3000"/>
              <a:buNone/>
              <a:defRPr>
                <a:solidFill>
                  <a:schemeClr val="accent3"/>
                </a:solidFill>
              </a:defRPr>
            </a:lvl3pPr>
            <a:lvl4pPr lvl="3" rtl="0">
              <a:spcBef>
                <a:spcPts val="0"/>
              </a:spcBef>
              <a:spcAft>
                <a:spcPts val="0"/>
              </a:spcAft>
              <a:buClr>
                <a:schemeClr val="accent3"/>
              </a:buClr>
              <a:buSzPts val="3000"/>
              <a:buNone/>
              <a:defRPr>
                <a:solidFill>
                  <a:schemeClr val="accent3"/>
                </a:solidFill>
              </a:defRPr>
            </a:lvl4pPr>
            <a:lvl5pPr lvl="4" rtl="0">
              <a:spcBef>
                <a:spcPts val="0"/>
              </a:spcBef>
              <a:spcAft>
                <a:spcPts val="0"/>
              </a:spcAft>
              <a:buClr>
                <a:schemeClr val="accent3"/>
              </a:buClr>
              <a:buSzPts val="3000"/>
              <a:buNone/>
              <a:defRPr>
                <a:solidFill>
                  <a:schemeClr val="accent3"/>
                </a:solidFill>
              </a:defRPr>
            </a:lvl5pPr>
            <a:lvl6pPr lvl="5" rtl="0">
              <a:spcBef>
                <a:spcPts val="0"/>
              </a:spcBef>
              <a:spcAft>
                <a:spcPts val="0"/>
              </a:spcAft>
              <a:buClr>
                <a:schemeClr val="accent3"/>
              </a:buClr>
              <a:buSzPts val="3000"/>
              <a:buNone/>
              <a:defRPr>
                <a:solidFill>
                  <a:schemeClr val="accent3"/>
                </a:solidFill>
              </a:defRPr>
            </a:lvl6pPr>
            <a:lvl7pPr lvl="6" rtl="0">
              <a:spcBef>
                <a:spcPts val="0"/>
              </a:spcBef>
              <a:spcAft>
                <a:spcPts val="0"/>
              </a:spcAft>
              <a:buClr>
                <a:schemeClr val="accent3"/>
              </a:buClr>
              <a:buSzPts val="3000"/>
              <a:buNone/>
              <a:defRPr>
                <a:solidFill>
                  <a:schemeClr val="accent3"/>
                </a:solidFill>
              </a:defRPr>
            </a:lvl7pPr>
            <a:lvl8pPr lvl="7" rtl="0">
              <a:spcBef>
                <a:spcPts val="0"/>
              </a:spcBef>
              <a:spcAft>
                <a:spcPts val="0"/>
              </a:spcAft>
              <a:buClr>
                <a:schemeClr val="accent3"/>
              </a:buClr>
              <a:buSzPts val="3000"/>
              <a:buNone/>
              <a:defRPr>
                <a:solidFill>
                  <a:schemeClr val="accent3"/>
                </a:solidFill>
              </a:defRPr>
            </a:lvl8pPr>
            <a:lvl9pPr lvl="8" rtl="0">
              <a:spcBef>
                <a:spcPts val="0"/>
              </a:spcBef>
              <a:spcAft>
                <a:spcPts val="0"/>
              </a:spcAft>
              <a:buClr>
                <a:schemeClr val="accent3"/>
              </a:buClr>
              <a:buSzPts val="3000"/>
              <a:buNone/>
              <a:defRPr>
                <a:solidFill>
                  <a:schemeClr val="accent3"/>
                </a:solidFill>
              </a:defRPr>
            </a:lvl9pPr>
          </a:lstStyle>
          <a:p/>
        </p:txBody>
      </p:sp>
      <p:sp>
        <p:nvSpPr>
          <p:cNvPr id="128" name="Google Shape;128;p17"/>
          <p:cNvSpPr txBox="1"/>
          <p:nvPr>
            <p:ph idx="1" type="body"/>
          </p:nvPr>
        </p:nvSpPr>
        <p:spPr>
          <a:xfrm>
            <a:off x="4677288" y="2572429"/>
            <a:ext cx="2566800" cy="1065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4">
    <p:bg>
      <p:bgPr>
        <a:solidFill>
          <a:schemeClr val="accent1"/>
        </a:solidFill>
      </p:bgPr>
    </p:bg>
    <p:spTree>
      <p:nvGrpSpPr>
        <p:cNvPr id="129" name="Shape 129"/>
        <p:cNvGrpSpPr/>
        <p:nvPr/>
      </p:nvGrpSpPr>
      <p:grpSpPr>
        <a:xfrm>
          <a:off x="0" y="0"/>
          <a:ext cx="0" cy="0"/>
          <a:chOff x="0" y="0"/>
          <a:chExt cx="0" cy="0"/>
        </a:xfrm>
      </p:grpSpPr>
      <p:sp>
        <p:nvSpPr>
          <p:cNvPr id="130" name="Google Shape;130;p18"/>
          <p:cNvSpPr/>
          <p:nvPr/>
        </p:nvSpPr>
        <p:spPr>
          <a:xfrm flipH="1" rot="10800000">
            <a:off x="7621728" y="2412750"/>
            <a:ext cx="3778800" cy="3778800"/>
          </a:xfrm>
          <a:prstGeom prst="ellipse">
            <a:avLst/>
          </a:prstGeom>
          <a:gradFill>
            <a:gsLst>
              <a:gs pos="0">
                <a:schemeClr val="lt1"/>
              </a:gs>
              <a:gs pos="56000">
                <a:schemeClr val="accent1"/>
              </a:gs>
              <a:gs pos="69000">
                <a:srgbClr val="F5D7FF">
                  <a:alpha val="0"/>
                </a:srgbClr>
              </a:gs>
              <a:gs pos="82000">
                <a:srgbClr val="FFFFFF">
                  <a:alpha val="0"/>
                </a:srgbClr>
              </a:gs>
              <a:gs pos="95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8"/>
          <p:cNvSpPr/>
          <p:nvPr/>
        </p:nvSpPr>
        <p:spPr>
          <a:xfrm flipH="1" rot="10800000">
            <a:off x="3755003" y="-2386750"/>
            <a:ext cx="3778800" cy="3778800"/>
          </a:xfrm>
          <a:prstGeom prst="ellipse">
            <a:avLst/>
          </a:prstGeom>
          <a:gradFill>
            <a:gsLst>
              <a:gs pos="0">
                <a:schemeClr val="lt1"/>
              </a:gs>
              <a:gs pos="56000">
                <a:schemeClr val="accent1"/>
              </a:gs>
              <a:gs pos="69000">
                <a:srgbClr val="F5D7FF">
                  <a:alpha val="0"/>
                </a:srgbClr>
              </a:gs>
              <a:gs pos="82000">
                <a:srgbClr val="FFFFFF">
                  <a:alpha val="0"/>
                </a:srgbClr>
              </a:gs>
              <a:gs pos="95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8"/>
          <p:cNvSpPr/>
          <p:nvPr/>
        </p:nvSpPr>
        <p:spPr>
          <a:xfrm flipH="1" rot="10800000">
            <a:off x="-2395097" y="1894475"/>
            <a:ext cx="3778800" cy="3778800"/>
          </a:xfrm>
          <a:prstGeom prst="ellipse">
            <a:avLst/>
          </a:prstGeom>
          <a:gradFill>
            <a:gsLst>
              <a:gs pos="0">
                <a:schemeClr val="lt1"/>
              </a:gs>
              <a:gs pos="56000">
                <a:schemeClr val="accent1"/>
              </a:gs>
              <a:gs pos="69000">
                <a:srgbClr val="F5D7FF">
                  <a:alpha val="0"/>
                </a:srgbClr>
              </a:gs>
              <a:gs pos="82000">
                <a:srgbClr val="FFFFFF">
                  <a:alpha val="0"/>
                </a:srgbClr>
              </a:gs>
              <a:gs pos="95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3" name="Google Shape;133;p18"/>
          <p:cNvPicPr preferRelativeResize="0"/>
          <p:nvPr/>
        </p:nvPicPr>
        <p:blipFill>
          <a:blip r:embed="rId2">
            <a:alphaModFix amt="21000"/>
          </a:blip>
          <a:stretch>
            <a:fillRect/>
          </a:stretch>
        </p:blipFill>
        <p:spPr>
          <a:xfrm>
            <a:off x="5" y="0"/>
            <a:ext cx="9143981" cy="5143500"/>
          </a:xfrm>
          <a:prstGeom prst="rect">
            <a:avLst/>
          </a:prstGeom>
          <a:noFill/>
          <a:ln>
            <a:noFill/>
          </a:ln>
        </p:spPr>
      </p:pic>
      <p:sp>
        <p:nvSpPr>
          <p:cNvPr id="134" name="Google Shape;134;p1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a:solidFill>
                  <a:schemeClr val="accent3"/>
                </a:solidFill>
              </a:defRPr>
            </a:lvl2pPr>
            <a:lvl3pPr lvl="2" rtl="0">
              <a:spcBef>
                <a:spcPts val="0"/>
              </a:spcBef>
              <a:spcAft>
                <a:spcPts val="0"/>
              </a:spcAft>
              <a:buClr>
                <a:schemeClr val="accent3"/>
              </a:buClr>
              <a:buSzPts val="3000"/>
              <a:buNone/>
              <a:defRPr>
                <a:solidFill>
                  <a:schemeClr val="accent3"/>
                </a:solidFill>
              </a:defRPr>
            </a:lvl3pPr>
            <a:lvl4pPr lvl="3" rtl="0">
              <a:spcBef>
                <a:spcPts val="0"/>
              </a:spcBef>
              <a:spcAft>
                <a:spcPts val="0"/>
              </a:spcAft>
              <a:buClr>
                <a:schemeClr val="accent3"/>
              </a:buClr>
              <a:buSzPts val="3000"/>
              <a:buNone/>
              <a:defRPr>
                <a:solidFill>
                  <a:schemeClr val="accent3"/>
                </a:solidFill>
              </a:defRPr>
            </a:lvl4pPr>
            <a:lvl5pPr lvl="4" rtl="0">
              <a:spcBef>
                <a:spcPts val="0"/>
              </a:spcBef>
              <a:spcAft>
                <a:spcPts val="0"/>
              </a:spcAft>
              <a:buClr>
                <a:schemeClr val="accent3"/>
              </a:buClr>
              <a:buSzPts val="3000"/>
              <a:buNone/>
              <a:defRPr>
                <a:solidFill>
                  <a:schemeClr val="accent3"/>
                </a:solidFill>
              </a:defRPr>
            </a:lvl5pPr>
            <a:lvl6pPr lvl="5" rtl="0">
              <a:spcBef>
                <a:spcPts val="0"/>
              </a:spcBef>
              <a:spcAft>
                <a:spcPts val="0"/>
              </a:spcAft>
              <a:buClr>
                <a:schemeClr val="accent3"/>
              </a:buClr>
              <a:buSzPts val="3000"/>
              <a:buNone/>
              <a:defRPr>
                <a:solidFill>
                  <a:schemeClr val="accent3"/>
                </a:solidFill>
              </a:defRPr>
            </a:lvl6pPr>
            <a:lvl7pPr lvl="6" rtl="0">
              <a:spcBef>
                <a:spcPts val="0"/>
              </a:spcBef>
              <a:spcAft>
                <a:spcPts val="0"/>
              </a:spcAft>
              <a:buClr>
                <a:schemeClr val="accent3"/>
              </a:buClr>
              <a:buSzPts val="3000"/>
              <a:buNone/>
              <a:defRPr>
                <a:solidFill>
                  <a:schemeClr val="accent3"/>
                </a:solidFill>
              </a:defRPr>
            </a:lvl7pPr>
            <a:lvl8pPr lvl="7" rtl="0">
              <a:spcBef>
                <a:spcPts val="0"/>
              </a:spcBef>
              <a:spcAft>
                <a:spcPts val="0"/>
              </a:spcAft>
              <a:buClr>
                <a:schemeClr val="accent3"/>
              </a:buClr>
              <a:buSzPts val="3000"/>
              <a:buNone/>
              <a:defRPr>
                <a:solidFill>
                  <a:schemeClr val="accent3"/>
                </a:solidFill>
              </a:defRPr>
            </a:lvl8pPr>
            <a:lvl9pPr lvl="8" rtl="0">
              <a:spcBef>
                <a:spcPts val="0"/>
              </a:spcBef>
              <a:spcAft>
                <a:spcPts val="0"/>
              </a:spcAft>
              <a:buClr>
                <a:schemeClr val="accent3"/>
              </a:buClr>
              <a:buSzPts val="3000"/>
              <a:buNone/>
              <a:defRPr>
                <a:solidFill>
                  <a:schemeClr val="accent3"/>
                </a:solidFill>
              </a:defRPr>
            </a:lvl9pPr>
          </a:lstStyle>
          <a:p/>
        </p:txBody>
      </p:sp>
      <p:grpSp>
        <p:nvGrpSpPr>
          <p:cNvPr id="135" name="Google Shape;135;p18"/>
          <p:cNvGrpSpPr/>
          <p:nvPr/>
        </p:nvGrpSpPr>
        <p:grpSpPr>
          <a:xfrm>
            <a:off x="7800265" y="400700"/>
            <a:ext cx="630510" cy="363000"/>
            <a:chOff x="7800265" y="358000"/>
            <a:chExt cx="630510" cy="363000"/>
          </a:xfrm>
        </p:grpSpPr>
        <p:sp>
          <p:nvSpPr>
            <p:cNvPr id="136" name="Google Shape;136;p18"/>
            <p:cNvSpPr/>
            <p:nvPr/>
          </p:nvSpPr>
          <p:spPr>
            <a:xfrm rot="10800000">
              <a:off x="8067775" y="358000"/>
              <a:ext cx="363000" cy="363000"/>
            </a:xfrm>
            <a:prstGeom prst="pie">
              <a:avLst>
                <a:gd fmla="val 5441677"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8"/>
            <p:cNvSpPr/>
            <p:nvPr/>
          </p:nvSpPr>
          <p:spPr>
            <a:xfrm rot="10800000">
              <a:off x="7800265" y="358000"/>
              <a:ext cx="363000" cy="363000"/>
            </a:xfrm>
            <a:prstGeom prst="pie">
              <a:avLst>
                <a:gd fmla="val 5441677"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4_1">
    <p:bg>
      <p:bgPr>
        <a:solidFill>
          <a:schemeClr val="accent2"/>
        </a:solidFill>
      </p:bgPr>
    </p:bg>
    <p:spTree>
      <p:nvGrpSpPr>
        <p:cNvPr id="138" name="Shape 138"/>
        <p:cNvGrpSpPr/>
        <p:nvPr/>
      </p:nvGrpSpPr>
      <p:grpSpPr>
        <a:xfrm>
          <a:off x="0" y="0"/>
          <a:ext cx="0" cy="0"/>
          <a:chOff x="0" y="0"/>
          <a:chExt cx="0" cy="0"/>
        </a:xfrm>
      </p:grpSpPr>
      <p:sp>
        <p:nvSpPr>
          <p:cNvPr id="139" name="Google Shape;139;p19"/>
          <p:cNvSpPr/>
          <p:nvPr/>
        </p:nvSpPr>
        <p:spPr>
          <a:xfrm rot="10800000">
            <a:off x="1776378" y="4005575"/>
            <a:ext cx="3778800" cy="3778800"/>
          </a:xfrm>
          <a:prstGeom prst="ellipse">
            <a:avLst/>
          </a:prstGeom>
          <a:gradFill>
            <a:gsLst>
              <a:gs pos="0">
                <a:schemeClr val="dk2"/>
              </a:gs>
              <a:gs pos="68000">
                <a:srgbClr val="FFFFFF">
                  <a:alpha val="0"/>
                </a:srgbClr>
              </a:gs>
              <a:gs pos="84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9"/>
          <p:cNvSpPr/>
          <p:nvPr/>
        </p:nvSpPr>
        <p:spPr>
          <a:xfrm rot="10800000">
            <a:off x="7800278" y="682350"/>
            <a:ext cx="3778800" cy="3778800"/>
          </a:xfrm>
          <a:prstGeom prst="ellipse">
            <a:avLst/>
          </a:prstGeom>
          <a:gradFill>
            <a:gsLst>
              <a:gs pos="0">
                <a:schemeClr val="dk2"/>
              </a:gs>
              <a:gs pos="68000">
                <a:srgbClr val="FFFFFF">
                  <a:alpha val="0"/>
                </a:srgbClr>
              </a:gs>
              <a:gs pos="84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9"/>
          <p:cNvSpPr/>
          <p:nvPr/>
        </p:nvSpPr>
        <p:spPr>
          <a:xfrm rot="10800000">
            <a:off x="-1833122" y="-2180525"/>
            <a:ext cx="3778800" cy="3778800"/>
          </a:xfrm>
          <a:prstGeom prst="ellipse">
            <a:avLst/>
          </a:prstGeom>
          <a:gradFill>
            <a:gsLst>
              <a:gs pos="0">
                <a:schemeClr val="dk2"/>
              </a:gs>
              <a:gs pos="68000">
                <a:srgbClr val="FFFFFF">
                  <a:alpha val="0"/>
                </a:srgbClr>
              </a:gs>
              <a:gs pos="84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2" name="Google Shape;142;p19"/>
          <p:cNvPicPr preferRelativeResize="0"/>
          <p:nvPr/>
        </p:nvPicPr>
        <p:blipFill>
          <a:blip r:embed="rId2">
            <a:alphaModFix amt="21000"/>
          </a:blip>
          <a:stretch>
            <a:fillRect/>
          </a:stretch>
        </p:blipFill>
        <p:spPr>
          <a:xfrm>
            <a:off x="5" y="0"/>
            <a:ext cx="9143981" cy="5143500"/>
          </a:xfrm>
          <a:prstGeom prst="rect">
            <a:avLst/>
          </a:prstGeom>
          <a:noFill/>
          <a:ln>
            <a:noFill/>
          </a:ln>
        </p:spPr>
      </p:pic>
      <p:sp>
        <p:nvSpPr>
          <p:cNvPr id="143" name="Google Shape;143;p1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a:solidFill>
                  <a:schemeClr val="accent3"/>
                </a:solidFill>
              </a:defRPr>
            </a:lvl2pPr>
            <a:lvl3pPr lvl="2" rtl="0">
              <a:spcBef>
                <a:spcPts val="0"/>
              </a:spcBef>
              <a:spcAft>
                <a:spcPts val="0"/>
              </a:spcAft>
              <a:buClr>
                <a:schemeClr val="accent3"/>
              </a:buClr>
              <a:buSzPts val="3000"/>
              <a:buNone/>
              <a:defRPr>
                <a:solidFill>
                  <a:schemeClr val="accent3"/>
                </a:solidFill>
              </a:defRPr>
            </a:lvl3pPr>
            <a:lvl4pPr lvl="3" rtl="0">
              <a:spcBef>
                <a:spcPts val="0"/>
              </a:spcBef>
              <a:spcAft>
                <a:spcPts val="0"/>
              </a:spcAft>
              <a:buClr>
                <a:schemeClr val="accent3"/>
              </a:buClr>
              <a:buSzPts val="3000"/>
              <a:buNone/>
              <a:defRPr>
                <a:solidFill>
                  <a:schemeClr val="accent3"/>
                </a:solidFill>
              </a:defRPr>
            </a:lvl4pPr>
            <a:lvl5pPr lvl="4" rtl="0">
              <a:spcBef>
                <a:spcPts val="0"/>
              </a:spcBef>
              <a:spcAft>
                <a:spcPts val="0"/>
              </a:spcAft>
              <a:buClr>
                <a:schemeClr val="accent3"/>
              </a:buClr>
              <a:buSzPts val="3000"/>
              <a:buNone/>
              <a:defRPr>
                <a:solidFill>
                  <a:schemeClr val="accent3"/>
                </a:solidFill>
              </a:defRPr>
            </a:lvl5pPr>
            <a:lvl6pPr lvl="5" rtl="0">
              <a:spcBef>
                <a:spcPts val="0"/>
              </a:spcBef>
              <a:spcAft>
                <a:spcPts val="0"/>
              </a:spcAft>
              <a:buClr>
                <a:schemeClr val="accent3"/>
              </a:buClr>
              <a:buSzPts val="3000"/>
              <a:buNone/>
              <a:defRPr>
                <a:solidFill>
                  <a:schemeClr val="accent3"/>
                </a:solidFill>
              </a:defRPr>
            </a:lvl6pPr>
            <a:lvl7pPr lvl="6" rtl="0">
              <a:spcBef>
                <a:spcPts val="0"/>
              </a:spcBef>
              <a:spcAft>
                <a:spcPts val="0"/>
              </a:spcAft>
              <a:buClr>
                <a:schemeClr val="accent3"/>
              </a:buClr>
              <a:buSzPts val="3000"/>
              <a:buNone/>
              <a:defRPr>
                <a:solidFill>
                  <a:schemeClr val="accent3"/>
                </a:solidFill>
              </a:defRPr>
            </a:lvl7pPr>
            <a:lvl8pPr lvl="7" rtl="0">
              <a:spcBef>
                <a:spcPts val="0"/>
              </a:spcBef>
              <a:spcAft>
                <a:spcPts val="0"/>
              </a:spcAft>
              <a:buClr>
                <a:schemeClr val="accent3"/>
              </a:buClr>
              <a:buSzPts val="3000"/>
              <a:buNone/>
              <a:defRPr>
                <a:solidFill>
                  <a:schemeClr val="accent3"/>
                </a:solidFill>
              </a:defRPr>
            </a:lvl8pPr>
            <a:lvl9pPr lvl="8" rtl="0">
              <a:spcBef>
                <a:spcPts val="0"/>
              </a:spcBef>
              <a:spcAft>
                <a:spcPts val="0"/>
              </a:spcAft>
              <a:buClr>
                <a:schemeClr val="accent3"/>
              </a:buClr>
              <a:buSzPts val="3000"/>
              <a:buNone/>
              <a:defRPr>
                <a:solidFill>
                  <a:schemeClr val="accent3"/>
                </a:solidFill>
              </a:defRPr>
            </a:lvl9pPr>
          </a:lstStyle>
          <a:p/>
        </p:txBody>
      </p:sp>
      <p:grpSp>
        <p:nvGrpSpPr>
          <p:cNvPr id="144" name="Google Shape;144;p19"/>
          <p:cNvGrpSpPr/>
          <p:nvPr/>
        </p:nvGrpSpPr>
        <p:grpSpPr>
          <a:xfrm>
            <a:off x="7800265" y="400700"/>
            <a:ext cx="630510" cy="363000"/>
            <a:chOff x="7800265" y="358000"/>
            <a:chExt cx="630510" cy="363000"/>
          </a:xfrm>
        </p:grpSpPr>
        <p:sp>
          <p:nvSpPr>
            <p:cNvPr id="145" name="Google Shape;145;p19"/>
            <p:cNvSpPr/>
            <p:nvPr/>
          </p:nvSpPr>
          <p:spPr>
            <a:xfrm rot="10800000">
              <a:off x="8067775" y="358000"/>
              <a:ext cx="363000" cy="363000"/>
            </a:xfrm>
            <a:prstGeom prst="pie">
              <a:avLst>
                <a:gd fmla="val 5441677" name="adj1"/>
                <a:gd fmla="val 1620000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9"/>
            <p:cNvSpPr/>
            <p:nvPr/>
          </p:nvSpPr>
          <p:spPr>
            <a:xfrm rot="10800000">
              <a:off x="7800265" y="358000"/>
              <a:ext cx="363000" cy="363000"/>
            </a:xfrm>
            <a:prstGeom prst="pie">
              <a:avLst>
                <a:gd fmla="val 5441677" name="adj1"/>
                <a:gd fmla="val 1620000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
    <p:bg>
      <p:bgPr>
        <a:solidFill>
          <a:schemeClr val="lt2"/>
        </a:solidFill>
      </p:bgPr>
    </p:bg>
    <p:spTree>
      <p:nvGrpSpPr>
        <p:cNvPr id="147" name="Shape 147"/>
        <p:cNvGrpSpPr/>
        <p:nvPr/>
      </p:nvGrpSpPr>
      <p:grpSpPr>
        <a:xfrm>
          <a:off x="0" y="0"/>
          <a:ext cx="0" cy="0"/>
          <a:chOff x="0" y="0"/>
          <a:chExt cx="0" cy="0"/>
        </a:xfrm>
      </p:grpSpPr>
      <p:sp>
        <p:nvSpPr>
          <p:cNvPr id="148" name="Google Shape;148;p20"/>
          <p:cNvSpPr/>
          <p:nvPr/>
        </p:nvSpPr>
        <p:spPr>
          <a:xfrm rot="10800000">
            <a:off x="1776378" y="4005575"/>
            <a:ext cx="3778800" cy="3778800"/>
          </a:xfrm>
          <a:prstGeom prst="ellipse">
            <a:avLst/>
          </a:prstGeom>
          <a:gradFill>
            <a:gsLst>
              <a:gs pos="0">
                <a:schemeClr val="dk1"/>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0"/>
          <p:cNvSpPr/>
          <p:nvPr/>
        </p:nvSpPr>
        <p:spPr>
          <a:xfrm rot="10800000">
            <a:off x="7800278" y="682350"/>
            <a:ext cx="3778800" cy="3778800"/>
          </a:xfrm>
          <a:prstGeom prst="ellipse">
            <a:avLst/>
          </a:prstGeom>
          <a:gradFill>
            <a:gsLst>
              <a:gs pos="0">
                <a:schemeClr val="dk1"/>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0"/>
          <p:cNvSpPr/>
          <p:nvPr/>
        </p:nvSpPr>
        <p:spPr>
          <a:xfrm rot="10800000">
            <a:off x="-1833122" y="-2180525"/>
            <a:ext cx="3778800" cy="3778800"/>
          </a:xfrm>
          <a:prstGeom prst="ellipse">
            <a:avLst/>
          </a:prstGeom>
          <a:gradFill>
            <a:gsLst>
              <a:gs pos="0">
                <a:schemeClr val="dk1"/>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1" name="Google Shape;151;p20"/>
          <p:cNvPicPr preferRelativeResize="0"/>
          <p:nvPr/>
        </p:nvPicPr>
        <p:blipFill>
          <a:blip r:embed="rId2">
            <a:alphaModFix amt="21000"/>
          </a:blip>
          <a:stretch>
            <a:fillRect/>
          </a:stretch>
        </p:blipFill>
        <p:spPr>
          <a:xfrm>
            <a:off x="17" y="0"/>
            <a:ext cx="9143981" cy="5143500"/>
          </a:xfrm>
          <a:prstGeom prst="rect">
            <a:avLst/>
          </a:prstGeom>
          <a:noFill/>
          <a:ln>
            <a:noFill/>
          </a:ln>
        </p:spPr>
      </p:pic>
      <p:sp>
        <p:nvSpPr>
          <p:cNvPr id="152" name="Google Shape;152;p2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solidFill>
                  <a:schemeClr val="accent3"/>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3" name="Google Shape;153;p20"/>
          <p:cNvSpPr txBox="1"/>
          <p:nvPr>
            <p:ph idx="1" type="body"/>
          </p:nvPr>
        </p:nvSpPr>
        <p:spPr>
          <a:xfrm>
            <a:off x="720000" y="1516350"/>
            <a:ext cx="4848600" cy="2716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12" name="Shape 12"/>
        <p:cNvGrpSpPr/>
        <p:nvPr/>
      </p:nvGrpSpPr>
      <p:grpSpPr>
        <a:xfrm>
          <a:off x="0" y="0"/>
          <a:ext cx="0" cy="0"/>
          <a:chOff x="0" y="0"/>
          <a:chExt cx="0" cy="0"/>
        </a:xfrm>
      </p:grpSpPr>
      <p:pic>
        <p:nvPicPr>
          <p:cNvPr id="13" name="Google Shape;13;p3"/>
          <p:cNvPicPr preferRelativeResize="0"/>
          <p:nvPr/>
        </p:nvPicPr>
        <p:blipFill>
          <a:blip r:embed="rId2">
            <a:alphaModFix amt="21000"/>
          </a:blip>
          <a:stretch>
            <a:fillRect/>
          </a:stretch>
        </p:blipFill>
        <p:spPr>
          <a:xfrm>
            <a:off x="5" y="0"/>
            <a:ext cx="9143981" cy="5143500"/>
          </a:xfrm>
          <a:prstGeom prst="rect">
            <a:avLst/>
          </a:prstGeom>
          <a:noFill/>
          <a:ln>
            <a:noFill/>
          </a:ln>
        </p:spPr>
      </p:pic>
      <p:sp>
        <p:nvSpPr>
          <p:cNvPr id="14" name="Google Shape;14;p3"/>
          <p:cNvSpPr txBox="1"/>
          <p:nvPr>
            <p:ph type="title"/>
          </p:nvPr>
        </p:nvSpPr>
        <p:spPr>
          <a:xfrm>
            <a:off x="713225" y="2651075"/>
            <a:ext cx="49758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3"/>
              </a:buClr>
              <a:buSzPts val="3600"/>
              <a:buNone/>
              <a:defRPr sz="4600">
                <a:solidFill>
                  <a:schemeClr val="accent3"/>
                </a:solidFill>
              </a:defRPr>
            </a:lvl1pPr>
            <a:lvl2pPr lvl="1" algn="ctr">
              <a:spcBef>
                <a:spcPts val="0"/>
              </a:spcBef>
              <a:spcAft>
                <a:spcPts val="0"/>
              </a:spcAft>
              <a:buClr>
                <a:schemeClr val="accent3"/>
              </a:buClr>
              <a:buSzPts val="3600"/>
              <a:buNone/>
              <a:defRPr sz="3600">
                <a:solidFill>
                  <a:schemeClr val="accent3"/>
                </a:solidFill>
              </a:defRPr>
            </a:lvl2pPr>
            <a:lvl3pPr lvl="2" algn="ctr">
              <a:spcBef>
                <a:spcPts val="0"/>
              </a:spcBef>
              <a:spcAft>
                <a:spcPts val="0"/>
              </a:spcAft>
              <a:buClr>
                <a:schemeClr val="accent3"/>
              </a:buClr>
              <a:buSzPts val="3600"/>
              <a:buNone/>
              <a:defRPr sz="3600">
                <a:solidFill>
                  <a:schemeClr val="accent3"/>
                </a:solidFill>
              </a:defRPr>
            </a:lvl3pPr>
            <a:lvl4pPr lvl="3" algn="ctr">
              <a:spcBef>
                <a:spcPts val="0"/>
              </a:spcBef>
              <a:spcAft>
                <a:spcPts val="0"/>
              </a:spcAft>
              <a:buClr>
                <a:schemeClr val="accent3"/>
              </a:buClr>
              <a:buSzPts val="3600"/>
              <a:buNone/>
              <a:defRPr sz="3600">
                <a:solidFill>
                  <a:schemeClr val="accent3"/>
                </a:solidFill>
              </a:defRPr>
            </a:lvl4pPr>
            <a:lvl5pPr lvl="4" algn="ctr">
              <a:spcBef>
                <a:spcPts val="0"/>
              </a:spcBef>
              <a:spcAft>
                <a:spcPts val="0"/>
              </a:spcAft>
              <a:buClr>
                <a:schemeClr val="accent3"/>
              </a:buClr>
              <a:buSzPts val="3600"/>
              <a:buNone/>
              <a:defRPr sz="3600">
                <a:solidFill>
                  <a:schemeClr val="accent3"/>
                </a:solidFill>
              </a:defRPr>
            </a:lvl5pPr>
            <a:lvl6pPr lvl="5" algn="ctr">
              <a:spcBef>
                <a:spcPts val="0"/>
              </a:spcBef>
              <a:spcAft>
                <a:spcPts val="0"/>
              </a:spcAft>
              <a:buClr>
                <a:schemeClr val="accent3"/>
              </a:buClr>
              <a:buSzPts val="3600"/>
              <a:buNone/>
              <a:defRPr sz="3600">
                <a:solidFill>
                  <a:schemeClr val="accent3"/>
                </a:solidFill>
              </a:defRPr>
            </a:lvl6pPr>
            <a:lvl7pPr lvl="6" algn="ctr">
              <a:spcBef>
                <a:spcPts val="0"/>
              </a:spcBef>
              <a:spcAft>
                <a:spcPts val="0"/>
              </a:spcAft>
              <a:buClr>
                <a:schemeClr val="accent3"/>
              </a:buClr>
              <a:buSzPts val="3600"/>
              <a:buNone/>
              <a:defRPr sz="3600">
                <a:solidFill>
                  <a:schemeClr val="accent3"/>
                </a:solidFill>
              </a:defRPr>
            </a:lvl7pPr>
            <a:lvl8pPr lvl="7" algn="ctr">
              <a:spcBef>
                <a:spcPts val="0"/>
              </a:spcBef>
              <a:spcAft>
                <a:spcPts val="0"/>
              </a:spcAft>
              <a:buClr>
                <a:schemeClr val="accent3"/>
              </a:buClr>
              <a:buSzPts val="3600"/>
              <a:buNone/>
              <a:defRPr sz="3600">
                <a:solidFill>
                  <a:schemeClr val="accent3"/>
                </a:solidFill>
              </a:defRPr>
            </a:lvl8pPr>
            <a:lvl9pPr lvl="8" algn="ctr">
              <a:spcBef>
                <a:spcPts val="0"/>
              </a:spcBef>
              <a:spcAft>
                <a:spcPts val="0"/>
              </a:spcAft>
              <a:buClr>
                <a:schemeClr val="accent3"/>
              </a:buClr>
              <a:buSzPts val="3600"/>
              <a:buNone/>
              <a:defRPr sz="3600">
                <a:solidFill>
                  <a:schemeClr val="accent3"/>
                </a:solidFill>
              </a:defRPr>
            </a:lvl9pPr>
          </a:lstStyle>
          <a:p/>
        </p:txBody>
      </p:sp>
      <p:sp>
        <p:nvSpPr>
          <p:cNvPr id="15" name="Google Shape;15;p3"/>
          <p:cNvSpPr txBox="1"/>
          <p:nvPr>
            <p:ph hasCustomPrompt="1" idx="2" type="title"/>
          </p:nvPr>
        </p:nvSpPr>
        <p:spPr>
          <a:xfrm>
            <a:off x="713225" y="698575"/>
            <a:ext cx="11919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solidFill>
                  <a:schemeClr val="accent3"/>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 name="Google Shape;16;p3"/>
          <p:cNvSpPr txBox="1"/>
          <p:nvPr>
            <p:ph idx="1" type="subTitle"/>
          </p:nvPr>
        </p:nvSpPr>
        <p:spPr>
          <a:xfrm>
            <a:off x="713225" y="3470900"/>
            <a:ext cx="2514600" cy="597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
    <p:bg>
      <p:bgPr>
        <a:solidFill>
          <a:schemeClr val="accent2"/>
        </a:solidFill>
      </p:bgPr>
    </p:bg>
    <p:spTree>
      <p:nvGrpSpPr>
        <p:cNvPr id="154" name="Shape 154"/>
        <p:cNvGrpSpPr/>
        <p:nvPr/>
      </p:nvGrpSpPr>
      <p:grpSpPr>
        <a:xfrm>
          <a:off x="0" y="0"/>
          <a:ext cx="0" cy="0"/>
          <a:chOff x="0" y="0"/>
          <a:chExt cx="0" cy="0"/>
        </a:xfrm>
      </p:grpSpPr>
      <p:sp>
        <p:nvSpPr>
          <p:cNvPr id="155" name="Google Shape;155;p21"/>
          <p:cNvSpPr/>
          <p:nvPr/>
        </p:nvSpPr>
        <p:spPr>
          <a:xfrm rot="10800000">
            <a:off x="1776378" y="4005575"/>
            <a:ext cx="3778800" cy="3778800"/>
          </a:xfrm>
          <a:prstGeom prst="ellipse">
            <a:avLst/>
          </a:prstGeom>
          <a:gradFill>
            <a:gsLst>
              <a:gs pos="0">
                <a:schemeClr val="dk2"/>
              </a:gs>
              <a:gs pos="68000">
                <a:srgbClr val="FFFFFF">
                  <a:alpha val="0"/>
                </a:srgbClr>
              </a:gs>
              <a:gs pos="84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1"/>
          <p:cNvSpPr/>
          <p:nvPr/>
        </p:nvSpPr>
        <p:spPr>
          <a:xfrm rot="10800000">
            <a:off x="7800278" y="682350"/>
            <a:ext cx="3778800" cy="3778800"/>
          </a:xfrm>
          <a:prstGeom prst="ellipse">
            <a:avLst/>
          </a:prstGeom>
          <a:gradFill>
            <a:gsLst>
              <a:gs pos="0">
                <a:schemeClr val="dk2"/>
              </a:gs>
              <a:gs pos="68000">
                <a:srgbClr val="FFFFFF">
                  <a:alpha val="0"/>
                </a:srgbClr>
              </a:gs>
              <a:gs pos="84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1"/>
          <p:cNvSpPr/>
          <p:nvPr/>
        </p:nvSpPr>
        <p:spPr>
          <a:xfrm rot="10800000">
            <a:off x="-1833122" y="-2180525"/>
            <a:ext cx="3778800" cy="3778800"/>
          </a:xfrm>
          <a:prstGeom prst="ellipse">
            <a:avLst/>
          </a:prstGeom>
          <a:gradFill>
            <a:gsLst>
              <a:gs pos="0">
                <a:schemeClr val="dk2"/>
              </a:gs>
              <a:gs pos="68000">
                <a:srgbClr val="FFFFFF">
                  <a:alpha val="0"/>
                </a:srgbClr>
              </a:gs>
              <a:gs pos="84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8" name="Google Shape;158;p21"/>
          <p:cNvPicPr preferRelativeResize="0"/>
          <p:nvPr/>
        </p:nvPicPr>
        <p:blipFill>
          <a:blip r:embed="rId2">
            <a:alphaModFix amt="21000"/>
          </a:blip>
          <a:stretch>
            <a:fillRect/>
          </a:stretch>
        </p:blipFill>
        <p:spPr>
          <a:xfrm>
            <a:off x="5" y="0"/>
            <a:ext cx="9143981" cy="5143500"/>
          </a:xfrm>
          <a:prstGeom prst="rect">
            <a:avLst/>
          </a:prstGeom>
          <a:noFill/>
          <a:ln>
            <a:noFill/>
          </a:ln>
        </p:spPr>
      </p:pic>
      <p:sp>
        <p:nvSpPr>
          <p:cNvPr id="159" name="Google Shape;159;p2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a:solidFill>
                  <a:schemeClr val="accent3"/>
                </a:solidFill>
              </a:defRPr>
            </a:lvl2pPr>
            <a:lvl3pPr lvl="2" rtl="0">
              <a:spcBef>
                <a:spcPts val="0"/>
              </a:spcBef>
              <a:spcAft>
                <a:spcPts val="0"/>
              </a:spcAft>
              <a:buClr>
                <a:schemeClr val="accent3"/>
              </a:buClr>
              <a:buSzPts val="3000"/>
              <a:buNone/>
              <a:defRPr>
                <a:solidFill>
                  <a:schemeClr val="accent3"/>
                </a:solidFill>
              </a:defRPr>
            </a:lvl3pPr>
            <a:lvl4pPr lvl="3" rtl="0">
              <a:spcBef>
                <a:spcPts val="0"/>
              </a:spcBef>
              <a:spcAft>
                <a:spcPts val="0"/>
              </a:spcAft>
              <a:buClr>
                <a:schemeClr val="accent3"/>
              </a:buClr>
              <a:buSzPts val="3000"/>
              <a:buNone/>
              <a:defRPr>
                <a:solidFill>
                  <a:schemeClr val="accent3"/>
                </a:solidFill>
              </a:defRPr>
            </a:lvl4pPr>
            <a:lvl5pPr lvl="4" rtl="0">
              <a:spcBef>
                <a:spcPts val="0"/>
              </a:spcBef>
              <a:spcAft>
                <a:spcPts val="0"/>
              </a:spcAft>
              <a:buClr>
                <a:schemeClr val="accent3"/>
              </a:buClr>
              <a:buSzPts val="3000"/>
              <a:buNone/>
              <a:defRPr>
                <a:solidFill>
                  <a:schemeClr val="accent3"/>
                </a:solidFill>
              </a:defRPr>
            </a:lvl5pPr>
            <a:lvl6pPr lvl="5" rtl="0">
              <a:spcBef>
                <a:spcPts val="0"/>
              </a:spcBef>
              <a:spcAft>
                <a:spcPts val="0"/>
              </a:spcAft>
              <a:buClr>
                <a:schemeClr val="accent3"/>
              </a:buClr>
              <a:buSzPts val="3000"/>
              <a:buNone/>
              <a:defRPr>
                <a:solidFill>
                  <a:schemeClr val="accent3"/>
                </a:solidFill>
              </a:defRPr>
            </a:lvl6pPr>
            <a:lvl7pPr lvl="6" rtl="0">
              <a:spcBef>
                <a:spcPts val="0"/>
              </a:spcBef>
              <a:spcAft>
                <a:spcPts val="0"/>
              </a:spcAft>
              <a:buClr>
                <a:schemeClr val="accent3"/>
              </a:buClr>
              <a:buSzPts val="3000"/>
              <a:buNone/>
              <a:defRPr>
                <a:solidFill>
                  <a:schemeClr val="accent3"/>
                </a:solidFill>
              </a:defRPr>
            </a:lvl7pPr>
            <a:lvl8pPr lvl="7" rtl="0">
              <a:spcBef>
                <a:spcPts val="0"/>
              </a:spcBef>
              <a:spcAft>
                <a:spcPts val="0"/>
              </a:spcAft>
              <a:buClr>
                <a:schemeClr val="accent3"/>
              </a:buClr>
              <a:buSzPts val="3000"/>
              <a:buNone/>
              <a:defRPr>
                <a:solidFill>
                  <a:schemeClr val="accent3"/>
                </a:solidFill>
              </a:defRPr>
            </a:lvl8pPr>
            <a:lvl9pPr lvl="8" rtl="0">
              <a:spcBef>
                <a:spcPts val="0"/>
              </a:spcBef>
              <a:spcAft>
                <a:spcPts val="0"/>
              </a:spcAft>
              <a:buClr>
                <a:schemeClr val="accent3"/>
              </a:buClr>
              <a:buSzPts val="3000"/>
              <a:buNone/>
              <a:defRPr>
                <a:solidFill>
                  <a:schemeClr val="accent3"/>
                </a:solidFill>
              </a:defRPr>
            </a:lvl9pPr>
          </a:lstStyle>
          <a:p/>
        </p:txBody>
      </p:sp>
      <p:sp>
        <p:nvSpPr>
          <p:cNvPr id="160" name="Google Shape;160;p21"/>
          <p:cNvSpPr txBox="1"/>
          <p:nvPr>
            <p:ph idx="2" type="title"/>
          </p:nvPr>
        </p:nvSpPr>
        <p:spPr>
          <a:xfrm>
            <a:off x="1352400" y="2431150"/>
            <a:ext cx="4876800" cy="288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1800"/>
              <a:buNone/>
              <a:defRPr sz="2000">
                <a:solidFill>
                  <a:schemeClr val="dk2"/>
                </a:solidFill>
              </a:defRPr>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Clr>
                <a:schemeClr val="dk2"/>
              </a:buClr>
              <a:buSzPts val="1800"/>
              <a:buNone/>
              <a:defRPr sz="1800">
                <a:solidFill>
                  <a:schemeClr val="dk2"/>
                </a:solidFill>
              </a:defRPr>
            </a:lvl3pPr>
            <a:lvl4pPr lvl="3" rtl="0">
              <a:spcBef>
                <a:spcPts val="0"/>
              </a:spcBef>
              <a:spcAft>
                <a:spcPts val="0"/>
              </a:spcAft>
              <a:buClr>
                <a:schemeClr val="dk2"/>
              </a:buClr>
              <a:buSzPts val="1800"/>
              <a:buNone/>
              <a:defRPr sz="1800">
                <a:solidFill>
                  <a:schemeClr val="dk2"/>
                </a:solidFill>
              </a:defRPr>
            </a:lvl4pPr>
            <a:lvl5pPr lvl="4" rtl="0">
              <a:spcBef>
                <a:spcPts val="0"/>
              </a:spcBef>
              <a:spcAft>
                <a:spcPts val="0"/>
              </a:spcAft>
              <a:buClr>
                <a:schemeClr val="dk2"/>
              </a:buClr>
              <a:buSzPts val="1800"/>
              <a:buNone/>
              <a:defRPr sz="1800">
                <a:solidFill>
                  <a:schemeClr val="dk2"/>
                </a:solidFill>
              </a:defRPr>
            </a:lvl5pPr>
            <a:lvl6pPr lvl="5" rtl="0">
              <a:spcBef>
                <a:spcPts val="0"/>
              </a:spcBef>
              <a:spcAft>
                <a:spcPts val="0"/>
              </a:spcAft>
              <a:buClr>
                <a:schemeClr val="dk2"/>
              </a:buClr>
              <a:buSzPts val="1800"/>
              <a:buNone/>
              <a:defRPr sz="1800">
                <a:solidFill>
                  <a:schemeClr val="dk2"/>
                </a:solidFill>
              </a:defRPr>
            </a:lvl6pPr>
            <a:lvl7pPr lvl="6" rtl="0">
              <a:spcBef>
                <a:spcPts val="0"/>
              </a:spcBef>
              <a:spcAft>
                <a:spcPts val="0"/>
              </a:spcAft>
              <a:buClr>
                <a:schemeClr val="dk2"/>
              </a:buClr>
              <a:buSzPts val="1800"/>
              <a:buNone/>
              <a:defRPr sz="1800">
                <a:solidFill>
                  <a:schemeClr val="dk2"/>
                </a:solidFill>
              </a:defRPr>
            </a:lvl7pPr>
            <a:lvl8pPr lvl="7" rtl="0">
              <a:spcBef>
                <a:spcPts val="0"/>
              </a:spcBef>
              <a:spcAft>
                <a:spcPts val="0"/>
              </a:spcAft>
              <a:buClr>
                <a:schemeClr val="dk2"/>
              </a:buClr>
              <a:buSzPts val="1800"/>
              <a:buNone/>
              <a:defRPr sz="1800">
                <a:solidFill>
                  <a:schemeClr val="dk2"/>
                </a:solidFill>
              </a:defRPr>
            </a:lvl8pPr>
            <a:lvl9pPr lvl="8" rtl="0">
              <a:spcBef>
                <a:spcPts val="0"/>
              </a:spcBef>
              <a:spcAft>
                <a:spcPts val="0"/>
              </a:spcAft>
              <a:buClr>
                <a:schemeClr val="dk2"/>
              </a:buClr>
              <a:buSzPts val="1800"/>
              <a:buNone/>
              <a:defRPr sz="1800">
                <a:solidFill>
                  <a:schemeClr val="dk2"/>
                </a:solidFill>
              </a:defRPr>
            </a:lvl9pPr>
          </a:lstStyle>
          <a:p/>
        </p:txBody>
      </p:sp>
      <p:sp>
        <p:nvSpPr>
          <p:cNvPr id="161" name="Google Shape;161;p21"/>
          <p:cNvSpPr txBox="1"/>
          <p:nvPr>
            <p:ph idx="1" type="subTitle"/>
          </p:nvPr>
        </p:nvSpPr>
        <p:spPr>
          <a:xfrm>
            <a:off x="1352400" y="1567250"/>
            <a:ext cx="4876800" cy="781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p:txBody>
      </p:sp>
      <p:sp>
        <p:nvSpPr>
          <p:cNvPr id="162" name="Google Shape;162;p21"/>
          <p:cNvSpPr txBox="1"/>
          <p:nvPr>
            <p:ph idx="3" type="title"/>
          </p:nvPr>
        </p:nvSpPr>
        <p:spPr>
          <a:xfrm>
            <a:off x="2914825" y="3868725"/>
            <a:ext cx="4876800" cy="288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2"/>
              </a:buClr>
              <a:buSzPts val="1800"/>
              <a:buNone/>
              <a:defRPr sz="2000">
                <a:solidFill>
                  <a:schemeClr val="dk2"/>
                </a:solidFill>
              </a:defRPr>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Clr>
                <a:schemeClr val="dk2"/>
              </a:buClr>
              <a:buSzPts val="1800"/>
              <a:buNone/>
              <a:defRPr sz="1800">
                <a:solidFill>
                  <a:schemeClr val="dk2"/>
                </a:solidFill>
              </a:defRPr>
            </a:lvl3pPr>
            <a:lvl4pPr lvl="3" rtl="0">
              <a:spcBef>
                <a:spcPts val="0"/>
              </a:spcBef>
              <a:spcAft>
                <a:spcPts val="0"/>
              </a:spcAft>
              <a:buClr>
                <a:schemeClr val="dk2"/>
              </a:buClr>
              <a:buSzPts val="1800"/>
              <a:buNone/>
              <a:defRPr sz="1800">
                <a:solidFill>
                  <a:schemeClr val="dk2"/>
                </a:solidFill>
              </a:defRPr>
            </a:lvl4pPr>
            <a:lvl5pPr lvl="4" rtl="0">
              <a:spcBef>
                <a:spcPts val="0"/>
              </a:spcBef>
              <a:spcAft>
                <a:spcPts val="0"/>
              </a:spcAft>
              <a:buClr>
                <a:schemeClr val="dk2"/>
              </a:buClr>
              <a:buSzPts val="1800"/>
              <a:buNone/>
              <a:defRPr sz="1800">
                <a:solidFill>
                  <a:schemeClr val="dk2"/>
                </a:solidFill>
              </a:defRPr>
            </a:lvl5pPr>
            <a:lvl6pPr lvl="5" rtl="0">
              <a:spcBef>
                <a:spcPts val="0"/>
              </a:spcBef>
              <a:spcAft>
                <a:spcPts val="0"/>
              </a:spcAft>
              <a:buClr>
                <a:schemeClr val="dk2"/>
              </a:buClr>
              <a:buSzPts val="1800"/>
              <a:buNone/>
              <a:defRPr sz="1800">
                <a:solidFill>
                  <a:schemeClr val="dk2"/>
                </a:solidFill>
              </a:defRPr>
            </a:lvl6pPr>
            <a:lvl7pPr lvl="6" rtl="0">
              <a:spcBef>
                <a:spcPts val="0"/>
              </a:spcBef>
              <a:spcAft>
                <a:spcPts val="0"/>
              </a:spcAft>
              <a:buClr>
                <a:schemeClr val="dk2"/>
              </a:buClr>
              <a:buSzPts val="1800"/>
              <a:buNone/>
              <a:defRPr sz="1800">
                <a:solidFill>
                  <a:schemeClr val="dk2"/>
                </a:solidFill>
              </a:defRPr>
            </a:lvl7pPr>
            <a:lvl8pPr lvl="7" rtl="0">
              <a:spcBef>
                <a:spcPts val="0"/>
              </a:spcBef>
              <a:spcAft>
                <a:spcPts val="0"/>
              </a:spcAft>
              <a:buClr>
                <a:schemeClr val="dk2"/>
              </a:buClr>
              <a:buSzPts val="1800"/>
              <a:buNone/>
              <a:defRPr sz="1800">
                <a:solidFill>
                  <a:schemeClr val="dk2"/>
                </a:solidFill>
              </a:defRPr>
            </a:lvl8pPr>
            <a:lvl9pPr lvl="8" rtl="0">
              <a:spcBef>
                <a:spcPts val="0"/>
              </a:spcBef>
              <a:spcAft>
                <a:spcPts val="0"/>
              </a:spcAft>
              <a:buClr>
                <a:schemeClr val="dk2"/>
              </a:buClr>
              <a:buSzPts val="1800"/>
              <a:buNone/>
              <a:defRPr sz="1800">
                <a:solidFill>
                  <a:schemeClr val="dk2"/>
                </a:solidFill>
              </a:defRPr>
            </a:lvl9pPr>
          </a:lstStyle>
          <a:p/>
        </p:txBody>
      </p:sp>
      <p:sp>
        <p:nvSpPr>
          <p:cNvPr id="163" name="Google Shape;163;p21"/>
          <p:cNvSpPr txBox="1"/>
          <p:nvPr>
            <p:ph idx="4" type="subTitle"/>
          </p:nvPr>
        </p:nvSpPr>
        <p:spPr>
          <a:xfrm>
            <a:off x="2914825" y="3004825"/>
            <a:ext cx="4876800" cy="781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solidFill>
          <a:schemeClr val="lt2"/>
        </a:solidFill>
      </p:bgPr>
    </p:bg>
    <p:spTree>
      <p:nvGrpSpPr>
        <p:cNvPr id="164" name="Shape 164"/>
        <p:cNvGrpSpPr/>
        <p:nvPr/>
      </p:nvGrpSpPr>
      <p:grpSpPr>
        <a:xfrm>
          <a:off x="0" y="0"/>
          <a:ext cx="0" cy="0"/>
          <a:chOff x="0" y="0"/>
          <a:chExt cx="0" cy="0"/>
        </a:xfrm>
      </p:grpSpPr>
      <p:sp>
        <p:nvSpPr>
          <p:cNvPr id="165" name="Google Shape;165;p22"/>
          <p:cNvSpPr/>
          <p:nvPr/>
        </p:nvSpPr>
        <p:spPr>
          <a:xfrm flipH="1">
            <a:off x="-546472" y="-2552175"/>
            <a:ext cx="3778800" cy="3778800"/>
          </a:xfrm>
          <a:prstGeom prst="ellipse">
            <a:avLst/>
          </a:prstGeom>
          <a:gradFill>
            <a:gsLst>
              <a:gs pos="0">
                <a:schemeClr val="dk1"/>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
          <p:cNvSpPr/>
          <p:nvPr/>
        </p:nvSpPr>
        <p:spPr>
          <a:xfrm flipH="1">
            <a:off x="7381903" y="1350375"/>
            <a:ext cx="3778800" cy="3778800"/>
          </a:xfrm>
          <a:prstGeom prst="ellipse">
            <a:avLst/>
          </a:prstGeom>
          <a:gradFill>
            <a:gsLst>
              <a:gs pos="0">
                <a:schemeClr val="dk1"/>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2"/>
          <p:cNvSpPr/>
          <p:nvPr/>
        </p:nvSpPr>
        <p:spPr>
          <a:xfrm flipH="1">
            <a:off x="-2204772" y="3182575"/>
            <a:ext cx="3778800" cy="3778800"/>
          </a:xfrm>
          <a:prstGeom prst="ellipse">
            <a:avLst/>
          </a:prstGeom>
          <a:gradFill>
            <a:gsLst>
              <a:gs pos="0">
                <a:schemeClr val="dk1"/>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8" name="Google Shape;168;p22"/>
          <p:cNvPicPr preferRelativeResize="0"/>
          <p:nvPr/>
        </p:nvPicPr>
        <p:blipFill>
          <a:blip r:embed="rId2">
            <a:alphaModFix amt="21000"/>
          </a:blip>
          <a:stretch>
            <a:fillRect/>
          </a:stretch>
        </p:blipFill>
        <p:spPr>
          <a:xfrm>
            <a:off x="5" y="0"/>
            <a:ext cx="9143981" cy="5143500"/>
          </a:xfrm>
          <a:prstGeom prst="rect">
            <a:avLst/>
          </a:prstGeom>
          <a:noFill/>
          <a:ln>
            <a:noFill/>
          </a:ln>
        </p:spPr>
      </p:pic>
      <p:sp>
        <p:nvSpPr>
          <p:cNvPr id="169" name="Google Shape;169;p2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a:solidFill>
                  <a:schemeClr val="accent3"/>
                </a:solidFill>
              </a:defRPr>
            </a:lvl2pPr>
            <a:lvl3pPr lvl="2" rtl="0">
              <a:spcBef>
                <a:spcPts val="0"/>
              </a:spcBef>
              <a:spcAft>
                <a:spcPts val="0"/>
              </a:spcAft>
              <a:buClr>
                <a:schemeClr val="accent3"/>
              </a:buClr>
              <a:buSzPts val="3000"/>
              <a:buNone/>
              <a:defRPr>
                <a:solidFill>
                  <a:schemeClr val="accent3"/>
                </a:solidFill>
              </a:defRPr>
            </a:lvl3pPr>
            <a:lvl4pPr lvl="3" rtl="0">
              <a:spcBef>
                <a:spcPts val="0"/>
              </a:spcBef>
              <a:spcAft>
                <a:spcPts val="0"/>
              </a:spcAft>
              <a:buClr>
                <a:schemeClr val="accent3"/>
              </a:buClr>
              <a:buSzPts val="3000"/>
              <a:buNone/>
              <a:defRPr>
                <a:solidFill>
                  <a:schemeClr val="accent3"/>
                </a:solidFill>
              </a:defRPr>
            </a:lvl4pPr>
            <a:lvl5pPr lvl="4" rtl="0">
              <a:spcBef>
                <a:spcPts val="0"/>
              </a:spcBef>
              <a:spcAft>
                <a:spcPts val="0"/>
              </a:spcAft>
              <a:buClr>
                <a:schemeClr val="accent3"/>
              </a:buClr>
              <a:buSzPts val="3000"/>
              <a:buNone/>
              <a:defRPr>
                <a:solidFill>
                  <a:schemeClr val="accent3"/>
                </a:solidFill>
              </a:defRPr>
            </a:lvl5pPr>
            <a:lvl6pPr lvl="5" rtl="0">
              <a:spcBef>
                <a:spcPts val="0"/>
              </a:spcBef>
              <a:spcAft>
                <a:spcPts val="0"/>
              </a:spcAft>
              <a:buClr>
                <a:schemeClr val="accent3"/>
              </a:buClr>
              <a:buSzPts val="3000"/>
              <a:buNone/>
              <a:defRPr>
                <a:solidFill>
                  <a:schemeClr val="accent3"/>
                </a:solidFill>
              </a:defRPr>
            </a:lvl6pPr>
            <a:lvl7pPr lvl="6" rtl="0">
              <a:spcBef>
                <a:spcPts val="0"/>
              </a:spcBef>
              <a:spcAft>
                <a:spcPts val="0"/>
              </a:spcAft>
              <a:buClr>
                <a:schemeClr val="accent3"/>
              </a:buClr>
              <a:buSzPts val="3000"/>
              <a:buNone/>
              <a:defRPr>
                <a:solidFill>
                  <a:schemeClr val="accent3"/>
                </a:solidFill>
              </a:defRPr>
            </a:lvl7pPr>
            <a:lvl8pPr lvl="7" rtl="0">
              <a:spcBef>
                <a:spcPts val="0"/>
              </a:spcBef>
              <a:spcAft>
                <a:spcPts val="0"/>
              </a:spcAft>
              <a:buClr>
                <a:schemeClr val="accent3"/>
              </a:buClr>
              <a:buSzPts val="3000"/>
              <a:buNone/>
              <a:defRPr>
                <a:solidFill>
                  <a:schemeClr val="accent3"/>
                </a:solidFill>
              </a:defRPr>
            </a:lvl8pPr>
            <a:lvl9pPr lvl="8" rtl="0">
              <a:spcBef>
                <a:spcPts val="0"/>
              </a:spcBef>
              <a:spcAft>
                <a:spcPts val="0"/>
              </a:spcAft>
              <a:buClr>
                <a:schemeClr val="accent3"/>
              </a:buClr>
              <a:buSzPts val="3000"/>
              <a:buNone/>
              <a:defRPr>
                <a:solidFill>
                  <a:schemeClr val="accent3"/>
                </a:solidFill>
              </a:defRPr>
            </a:lvl9pPr>
          </a:lstStyle>
          <a:p/>
        </p:txBody>
      </p:sp>
      <p:sp>
        <p:nvSpPr>
          <p:cNvPr id="170" name="Google Shape;170;p22"/>
          <p:cNvSpPr txBox="1"/>
          <p:nvPr>
            <p:ph idx="2" type="title"/>
          </p:nvPr>
        </p:nvSpPr>
        <p:spPr>
          <a:xfrm>
            <a:off x="729813" y="2623879"/>
            <a:ext cx="2336400" cy="28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71" name="Google Shape;171;p22"/>
          <p:cNvSpPr txBox="1"/>
          <p:nvPr>
            <p:ph idx="1" type="subTitle"/>
          </p:nvPr>
        </p:nvSpPr>
        <p:spPr>
          <a:xfrm>
            <a:off x="729813" y="3013863"/>
            <a:ext cx="2336400" cy="65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2" name="Google Shape;172;p22"/>
          <p:cNvSpPr txBox="1"/>
          <p:nvPr>
            <p:ph idx="3" type="title"/>
          </p:nvPr>
        </p:nvSpPr>
        <p:spPr>
          <a:xfrm>
            <a:off x="3403800" y="2623879"/>
            <a:ext cx="2336400" cy="28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73" name="Google Shape;173;p22"/>
          <p:cNvSpPr txBox="1"/>
          <p:nvPr>
            <p:ph idx="4" type="subTitle"/>
          </p:nvPr>
        </p:nvSpPr>
        <p:spPr>
          <a:xfrm>
            <a:off x="3403800" y="3013863"/>
            <a:ext cx="2336400" cy="65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4" name="Google Shape;174;p22"/>
          <p:cNvSpPr txBox="1"/>
          <p:nvPr>
            <p:ph idx="5" type="title"/>
          </p:nvPr>
        </p:nvSpPr>
        <p:spPr>
          <a:xfrm>
            <a:off x="6077788" y="2623879"/>
            <a:ext cx="2336400" cy="28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75" name="Google Shape;175;p22"/>
          <p:cNvSpPr txBox="1"/>
          <p:nvPr>
            <p:ph idx="6" type="subTitle"/>
          </p:nvPr>
        </p:nvSpPr>
        <p:spPr>
          <a:xfrm>
            <a:off x="6077788" y="3013863"/>
            <a:ext cx="2336400" cy="65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BLANK_1_1_1_2_1">
    <p:bg>
      <p:bgPr>
        <a:solidFill>
          <a:schemeClr val="accent2"/>
        </a:solidFill>
      </p:bgPr>
    </p:bg>
    <p:spTree>
      <p:nvGrpSpPr>
        <p:cNvPr id="176" name="Shape 176"/>
        <p:cNvGrpSpPr/>
        <p:nvPr/>
      </p:nvGrpSpPr>
      <p:grpSpPr>
        <a:xfrm>
          <a:off x="0" y="0"/>
          <a:ext cx="0" cy="0"/>
          <a:chOff x="0" y="0"/>
          <a:chExt cx="0" cy="0"/>
        </a:xfrm>
      </p:grpSpPr>
      <p:sp>
        <p:nvSpPr>
          <p:cNvPr id="177" name="Google Shape;177;p23"/>
          <p:cNvSpPr/>
          <p:nvPr/>
        </p:nvSpPr>
        <p:spPr>
          <a:xfrm rot="10800000">
            <a:off x="1776378" y="4005575"/>
            <a:ext cx="3778800" cy="3778800"/>
          </a:xfrm>
          <a:prstGeom prst="ellipse">
            <a:avLst/>
          </a:prstGeom>
          <a:gradFill>
            <a:gsLst>
              <a:gs pos="0">
                <a:schemeClr val="dk2"/>
              </a:gs>
              <a:gs pos="68000">
                <a:srgbClr val="FFFFFF">
                  <a:alpha val="0"/>
                </a:srgbClr>
              </a:gs>
              <a:gs pos="84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3"/>
          <p:cNvSpPr/>
          <p:nvPr/>
        </p:nvSpPr>
        <p:spPr>
          <a:xfrm rot="10800000">
            <a:off x="7800278" y="682350"/>
            <a:ext cx="3778800" cy="3778800"/>
          </a:xfrm>
          <a:prstGeom prst="ellipse">
            <a:avLst/>
          </a:prstGeom>
          <a:gradFill>
            <a:gsLst>
              <a:gs pos="0">
                <a:schemeClr val="dk2"/>
              </a:gs>
              <a:gs pos="68000">
                <a:srgbClr val="FFFFFF">
                  <a:alpha val="0"/>
                </a:srgbClr>
              </a:gs>
              <a:gs pos="84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3"/>
          <p:cNvSpPr/>
          <p:nvPr/>
        </p:nvSpPr>
        <p:spPr>
          <a:xfrm rot="10800000">
            <a:off x="-1833122" y="-2180525"/>
            <a:ext cx="3778800" cy="3778800"/>
          </a:xfrm>
          <a:prstGeom prst="ellipse">
            <a:avLst/>
          </a:prstGeom>
          <a:gradFill>
            <a:gsLst>
              <a:gs pos="0">
                <a:schemeClr val="dk2"/>
              </a:gs>
              <a:gs pos="68000">
                <a:srgbClr val="FFFFFF">
                  <a:alpha val="0"/>
                </a:srgbClr>
              </a:gs>
              <a:gs pos="84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0" name="Google Shape;180;p23"/>
          <p:cNvPicPr preferRelativeResize="0"/>
          <p:nvPr/>
        </p:nvPicPr>
        <p:blipFill>
          <a:blip r:embed="rId2">
            <a:alphaModFix amt="21000"/>
          </a:blip>
          <a:stretch>
            <a:fillRect/>
          </a:stretch>
        </p:blipFill>
        <p:spPr>
          <a:xfrm>
            <a:off x="5" y="0"/>
            <a:ext cx="9143981" cy="5143500"/>
          </a:xfrm>
          <a:prstGeom prst="rect">
            <a:avLst/>
          </a:prstGeom>
          <a:noFill/>
          <a:ln>
            <a:noFill/>
          </a:ln>
        </p:spPr>
      </p:pic>
      <p:sp>
        <p:nvSpPr>
          <p:cNvPr id="181" name="Google Shape;181;p2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a:solidFill>
                  <a:schemeClr val="accent3"/>
                </a:solidFill>
              </a:defRPr>
            </a:lvl2pPr>
            <a:lvl3pPr lvl="2" rtl="0">
              <a:spcBef>
                <a:spcPts val="0"/>
              </a:spcBef>
              <a:spcAft>
                <a:spcPts val="0"/>
              </a:spcAft>
              <a:buClr>
                <a:schemeClr val="accent3"/>
              </a:buClr>
              <a:buSzPts val="3000"/>
              <a:buNone/>
              <a:defRPr>
                <a:solidFill>
                  <a:schemeClr val="accent3"/>
                </a:solidFill>
              </a:defRPr>
            </a:lvl3pPr>
            <a:lvl4pPr lvl="3" rtl="0">
              <a:spcBef>
                <a:spcPts val="0"/>
              </a:spcBef>
              <a:spcAft>
                <a:spcPts val="0"/>
              </a:spcAft>
              <a:buClr>
                <a:schemeClr val="accent3"/>
              </a:buClr>
              <a:buSzPts val="3000"/>
              <a:buNone/>
              <a:defRPr>
                <a:solidFill>
                  <a:schemeClr val="accent3"/>
                </a:solidFill>
              </a:defRPr>
            </a:lvl4pPr>
            <a:lvl5pPr lvl="4" rtl="0">
              <a:spcBef>
                <a:spcPts val="0"/>
              </a:spcBef>
              <a:spcAft>
                <a:spcPts val="0"/>
              </a:spcAft>
              <a:buClr>
                <a:schemeClr val="accent3"/>
              </a:buClr>
              <a:buSzPts val="3000"/>
              <a:buNone/>
              <a:defRPr>
                <a:solidFill>
                  <a:schemeClr val="accent3"/>
                </a:solidFill>
              </a:defRPr>
            </a:lvl5pPr>
            <a:lvl6pPr lvl="5" rtl="0">
              <a:spcBef>
                <a:spcPts val="0"/>
              </a:spcBef>
              <a:spcAft>
                <a:spcPts val="0"/>
              </a:spcAft>
              <a:buClr>
                <a:schemeClr val="accent3"/>
              </a:buClr>
              <a:buSzPts val="3000"/>
              <a:buNone/>
              <a:defRPr>
                <a:solidFill>
                  <a:schemeClr val="accent3"/>
                </a:solidFill>
              </a:defRPr>
            </a:lvl6pPr>
            <a:lvl7pPr lvl="6" rtl="0">
              <a:spcBef>
                <a:spcPts val="0"/>
              </a:spcBef>
              <a:spcAft>
                <a:spcPts val="0"/>
              </a:spcAft>
              <a:buClr>
                <a:schemeClr val="accent3"/>
              </a:buClr>
              <a:buSzPts val="3000"/>
              <a:buNone/>
              <a:defRPr>
                <a:solidFill>
                  <a:schemeClr val="accent3"/>
                </a:solidFill>
              </a:defRPr>
            </a:lvl7pPr>
            <a:lvl8pPr lvl="7" rtl="0">
              <a:spcBef>
                <a:spcPts val="0"/>
              </a:spcBef>
              <a:spcAft>
                <a:spcPts val="0"/>
              </a:spcAft>
              <a:buClr>
                <a:schemeClr val="accent3"/>
              </a:buClr>
              <a:buSzPts val="3000"/>
              <a:buNone/>
              <a:defRPr>
                <a:solidFill>
                  <a:schemeClr val="accent3"/>
                </a:solidFill>
              </a:defRPr>
            </a:lvl8pPr>
            <a:lvl9pPr lvl="8" rtl="0">
              <a:spcBef>
                <a:spcPts val="0"/>
              </a:spcBef>
              <a:spcAft>
                <a:spcPts val="0"/>
              </a:spcAft>
              <a:buClr>
                <a:schemeClr val="accent3"/>
              </a:buClr>
              <a:buSzPts val="3000"/>
              <a:buNone/>
              <a:defRPr>
                <a:solidFill>
                  <a:schemeClr val="accent3"/>
                </a:solidFill>
              </a:defRPr>
            </a:lvl9pPr>
          </a:lstStyle>
          <a:p/>
        </p:txBody>
      </p:sp>
      <p:sp>
        <p:nvSpPr>
          <p:cNvPr id="182" name="Google Shape;182;p23"/>
          <p:cNvSpPr txBox="1"/>
          <p:nvPr>
            <p:ph idx="2" type="title"/>
          </p:nvPr>
        </p:nvSpPr>
        <p:spPr>
          <a:xfrm>
            <a:off x="5518500" y="1972944"/>
            <a:ext cx="2336400" cy="288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1800"/>
              <a:buNone/>
              <a:defRPr sz="2000">
                <a:solidFill>
                  <a:schemeClr val="dk2"/>
                </a:solidFill>
              </a:defRPr>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Clr>
                <a:schemeClr val="dk2"/>
              </a:buClr>
              <a:buSzPts val="1800"/>
              <a:buNone/>
              <a:defRPr sz="1800">
                <a:solidFill>
                  <a:schemeClr val="dk2"/>
                </a:solidFill>
              </a:defRPr>
            </a:lvl3pPr>
            <a:lvl4pPr lvl="3" rtl="0">
              <a:spcBef>
                <a:spcPts val="0"/>
              </a:spcBef>
              <a:spcAft>
                <a:spcPts val="0"/>
              </a:spcAft>
              <a:buClr>
                <a:schemeClr val="dk2"/>
              </a:buClr>
              <a:buSzPts val="1800"/>
              <a:buNone/>
              <a:defRPr sz="1800">
                <a:solidFill>
                  <a:schemeClr val="dk2"/>
                </a:solidFill>
              </a:defRPr>
            </a:lvl4pPr>
            <a:lvl5pPr lvl="4" rtl="0">
              <a:spcBef>
                <a:spcPts val="0"/>
              </a:spcBef>
              <a:spcAft>
                <a:spcPts val="0"/>
              </a:spcAft>
              <a:buClr>
                <a:schemeClr val="dk2"/>
              </a:buClr>
              <a:buSzPts val="1800"/>
              <a:buNone/>
              <a:defRPr sz="1800">
                <a:solidFill>
                  <a:schemeClr val="dk2"/>
                </a:solidFill>
              </a:defRPr>
            </a:lvl5pPr>
            <a:lvl6pPr lvl="5" rtl="0">
              <a:spcBef>
                <a:spcPts val="0"/>
              </a:spcBef>
              <a:spcAft>
                <a:spcPts val="0"/>
              </a:spcAft>
              <a:buClr>
                <a:schemeClr val="dk2"/>
              </a:buClr>
              <a:buSzPts val="1800"/>
              <a:buNone/>
              <a:defRPr sz="1800">
                <a:solidFill>
                  <a:schemeClr val="dk2"/>
                </a:solidFill>
              </a:defRPr>
            </a:lvl6pPr>
            <a:lvl7pPr lvl="6" rtl="0">
              <a:spcBef>
                <a:spcPts val="0"/>
              </a:spcBef>
              <a:spcAft>
                <a:spcPts val="0"/>
              </a:spcAft>
              <a:buClr>
                <a:schemeClr val="dk2"/>
              </a:buClr>
              <a:buSzPts val="1800"/>
              <a:buNone/>
              <a:defRPr sz="1800">
                <a:solidFill>
                  <a:schemeClr val="dk2"/>
                </a:solidFill>
              </a:defRPr>
            </a:lvl7pPr>
            <a:lvl8pPr lvl="7" rtl="0">
              <a:spcBef>
                <a:spcPts val="0"/>
              </a:spcBef>
              <a:spcAft>
                <a:spcPts val="0"/>
              </a:spcAft>
              <a:buClr>
                <a:schemeClr val="dk2"/>
              </a:buClr>
              <a:buSzPts val="1800"/>
              <a:buNone/>
              <a:defRPr sz="1800">
                <a:solidFill>
                  <a:schemeClr val="dk2"/>
                </a:solidFill>
              </a:defRPr>
            </a:lvl8pPr>
            <a:lvl9pPr lvl="8" rtl="0">
              <a:spcBef>
                <a:spcPts val="0"/>
              </a:spcBef>
              <a:spcAft>
                <a:spcPts val="0"/>
              </a:spcAft>
              <a:buClr>
                <a:schemeClr val="dk2"/>
              </a:buClr>
              <a:buSzPts val="1800"/>
              <a:buNone/>
              <a:defRPr sz="1800">
                <a:solidFill>
                  <a:schemeClr val="dk2"/>
                </a:solidFill>
              </a:defRPr>
            </a:lvl9pPr>
          </a:lstStyle>
          <a:p/>
        </p:txBody>
      </p:sp>
      <p:sp>
        <p:nvSpPr>
          <p:cNvPr id="183" name="Google Shape;183;p23"/>
          <p:cNvSpPr txBox="1"/>
          <p:nvPr>
            <p:ph idx="1" type="subTitle"/>
          </p:nvPr>
        </p:nvSpPr>
        <p:spPr>
          <a:xfrm>
            <a:off x="5518500" y="2341424"/>
            <a:ext cx="2336400" cy="443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p:txBody>
      </p:sp>
      <p:sp>
        <p:nvSpPr>
          <p:cNvPr id="184" name="Google Shape;184;p23"/>
          <p:cNvSpPr txBox="1"/>
          <p:nvPr>
            <p:ph idx="3" type="title"/>
          </p:nvPr>
        </p:nvSpPr>
        <p:spPr>
          <a:xfrm>
            <a:off x="5518500" y="3067920"/>
            <a:ext cx="2336400" cy="288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1800"/>
              <a:buNone/>
              <a:defRPr sz="2000">
                <a:solidFill>
                  <a:schemeClr val="dk2"/>
                </a:solidFill>
              </a:defRPr>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Clr>
                <a:schemeClr val="dk2"/>
              </a:buClr>
              <a:buSzPts val="1800"/>
              <a:buNone/>
              <a:defRPr sz="1800">
                <a:solidFill>
                  <a:schemeClr val="dk2"/>
                </a:solidFill>
              </a:defRPr>
            </a:lvl3pPr>
            <a:lvl4pPr lvl="3" rtl="0">
              <a:spcBef>
                <a:spcPts val="0"/>
              </a:spcBef>
              <a:spcAft>
                <a:spcPts val="0"/>
              </a:spcAft>
              <a:buClr>
                <a:schemeClr val="dk2"/>
              </a:buClr>
              <a:buSzPts val="1800"/>
              <a:buNone/>
              <a:defRPr sz="1800">
                <a:solidFill>
                  <a:schemeClr val="dk2"/>
                </a:solidFill>
              </a:defRPr>
            </a:lvl4pPr>
            <a:lvl5pPr lvl="4" rtl="0">
              <a:spcBef>
                <a:spcPts val="0"/>
              </a:spcBef>
              <a:spcAft>
                <a:spcPts val="0"/>
              </a:spcAft>
              <a:buClr>
                <a:schemeClr val="dk2"/>
              </a:buClr>
              <a:buSzPts val="1800"/>
              <a:buNone/>
              <a:defRPr sz="1800">
                <a:solidFill>
                  <a:schemeClr val="dk2"/>
                </a:solidFill>
              </a:defRPr>
            </a:lvl5pPr>
            <a:lvl6pPr lvl="5" rtl="0">
              <a:spcBef>
                <a:spcPts val="0"/>
              </a:spcBef>
              <a:spcAft>
                <a:spcPts val="0"/>
              </a:spcAft>
              <a:buClr>
                <a:schemeClr val="dk2"/>
              </a:buClr>
              <a:buSzPts val="1800"/>
              <a:buNone/>
              <a:defRPr sz="1800">
                <a:solidFill>
                  <a:schemeClr val="dk2"/>
                </a:solidFill>
              </a:defRPr>
            </a:lvl6pPr>
            <a:lvl7pPr lvl="6" rtl="0">
              <a:spcBef>
                <a:spcPts val="0"/>
              </a:spcBef>
              <a:spcAft>
                <a:spcPts val="0"/>
              </a:spcAft>
              <a:buClr>
                <a:schemeClr val="dk2"/>
              </a:buClr>
              <a:buSzPts val="1800"/>
              <a:buNone/>
              <a:defRPr sz="1800">
                <a:solidFill>
                  <a:schemeClr val="dk2"/>
                </a:solidFill>
              </a:defRPr>
            </a:lvl7pPr>
            <a:lvl8pPr lvl="7" rtl="0">
              <a:spcBef>
                <a:spcPts val="0"/>
              </a:spcBef>
              <a:spcAft>
                <a:spcPts val="0"/>
              </a:spcAft>
              <a:buClr>
                <a:schemeClr val="dk2"/>
              </a:buClr>
              <a:buSzPts val="1800"/>
              <a:buNone/>
              <a:defRPr sz="1800">
                <a:solidFill>
                  <a:schemeClr val="dk2"/>
                </a:solidFill>
              </a:defRPr>
            </a:lvl8pPr>
            <a:lvl9pPr lvl="8" rtl="0">
              <a:spcBef>
                <a:spcPts val="0"/>
              </a:spcBef>
              <a:spcAft>
                <a:spcPts val="0"/>
              </a:spcAft>
              <a:buClr>
                <a:schemeClr val="dk2"/>
              </a:buClr>
              <a:buSzPts val="1800"/>
              <a:buNone/>
              <a:defRPr sz="1800">
                <a:solidFill>
                  <a:schemeClr val="dk2"/>
                </a:solidFill>
              </a:defRPr>
            </a:lvl9pPr>
          </a:lstStyle>
          <a:p/>
        </p:txBody>
      </p:sp>
      <p:sp>
        <p:nvSpPr>
          <p:cNvPr id="185" name="Google Shape;185;p23"/>
          <p:cNvSpPr txBox="1"/>
          <p:nvPr>
            <p:ph idx="4" type="subTitle"/>
          </p:nvPr>
        </p:nvSpPr>
        <p:spPr>
          <a:xfrm>
            <a:off x="5518500" y="3436400"/>
            <a:ext cx="2336400" cy="443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p:txBody>
      </p:sp>
      <p:grpSp>
        <p:nvGrpSpPr>
          <p:cNvPr id="186" name="Google Shape;186;p23"/>
          <p:cNvGrpSpPr/>
          <p:nvPr/>
        </p:nvGrpSpPr>
        <p:grpSpPr>
          <a:xfrm>
            <a:off x="7800265" y="400700"/>
            <a:ext cx="630510" cy="363000"/>
            <a:chOff x="7800265" y="358000"/>
            <a:chExt cx="630510" cy="363000"/>
          </a:xfrm>
        </p:grpSpPr>
        <p:sp>
          <p:nvSpPr>
            <p:cNvPr id="187" name="Google Shape;187;p23"/>
            <p:cNvSpPr/>
            <p:nvPr/>
          </p:nvSpPr>
          <p:spPr>
            <a:xfrm rot="10800000">
              <a:off x="8067775" y="358000"/>
              <a:ext cx="363000" cy="363000"/>
            </a:xfrm>
            <a:prstGeom prst="pie">
              <a:avLst>
                <a:gd fmla="val 5441677" name="adj1"/>
                <a:gd fmla="val 1620000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3"/>
            <p:cNvSpPr/>
            <p:nvPr/>
          </p:nvSpPr>
          <p:spPr>
            <a:xfrm rot="10800000">
              <a:off x="7800265" y="358000"/>
              <a:ext cx="363000" cy="363000"/>
            </a:xfrm>
            <a:prstGeom prst="pie">
              <a:avLst>
                <a:gd fmla="val 5441677" name="adj1"/>
                <a:gd fmla="val 1620000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bg>
      <p:bgPr>
        <a:solidFill>
          <a:schemeClr val="lt2"/>
        </a:solidFill>
      </p:bgPr>
    </p:bg>
    <p:spTree>
      <p:nvGrpSpPr>
        <p:cNvPr id="189" name="Shape 189"/>
        <p:cNvGrpSpPr/>
        <p:nvPr/>
      </p:nvGrpSpPr>
      <p:grpSpPr>
        <a:xfrm>
          <a:off x="0" y="0"/>
          <a:ext cx="0" cy="0"/>
          <a:chOff x="0" y="0"/>
          <a:chExt cx="0" cy="0"/>
        </a:xfrm>
      </p:grpSpPr>
      <p:sp>
        <p:nvSpPr>
          <p:cNvPr id="190" name="Google Shape;190;p24"/>
          <p:cNvSpPr/>
          <p:nvPr/>
        </p:nvSpPr>
        <p:spPr>
          <a:xfrm flipH="1">
            <a:off x="-546472" y="-2552175"/>
            <a:ext cx="3778800" cy="3778800"/>
          </a:xfrm>
          <a:prstGeom prst="ellipse">
            <a:avLst/>
          </a:prstGeom>
          <a:gradFill>
            <a:gsLst>
              <a:gs pos="0">
                <a:schemeClr val="dk1"/>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4"/>
          <p:cNvSpPr/>
          <p:nvPr/>
        </p:nvSpPr>
        <p:spPr>
          <a:xfrm flipH="1">
            <a:off x="7381903" y="1350375"/>
            <a:ext cx="3778800" cy="3778800"/>
          </a:xfrm>
          <a:prstGeom prst="ellipse">
            <a:avLst/>
          </a:prstGeom>
          <a:gradFill>
            <a:gsLst>
              <a:gs pos="0">
                <a:schemeClr val="dk1"/>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4"/>
          <p:cNvSpPr/>
          <p:nvPr/>
        </p:nvSpPr>
        <p:spPr>
          <a:xfrm flipH="1">
            <a:off x="-2204772" y="3182575"/>
            <a:ext cx="3778800" cy="3778800"/>
          </a:xfrm>
          <a:prstGeom prst="ellipse">
            <a:avLst/>
          </a:prstGeom>
          <a:gradFill>
            <a:gsLst>
              <a:gs pos="0">
                <a:schemeClr val="dk1"/>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3" name="Google Shape;193;p24"/>
          <p:cNvPicPr preferRelativeResize="0"/>
          <p:nvPr/>
        </p:nvPicPr>
        <p:blipFill>
          <a:blip r:embed="rId2">
            <a:alphaModFix amt="21000"/>
          </a:blip>
          <a:stretch>
            <a:fillRect/>
          </a:stretch>
        </p:blipFill>
        <p:spPr>
          <a:xfrm>
            <a:off x="5" y="0"/>
            <a:ext cx="9143981" cy="5143500"/>
          </a:xfrm>
          <a:prstGeom prst="rect">
            <a:avLst/>
          </a:prstGeom>
          <a:noFill/>
          <a:ln>
            <a:noFill/>
          </a:ln>
        </p:spPr>
      </p:pic>
      <p:grpSp>
        <p:nvGrpSpPr>
          <p:cNvPr id="194" name="Google Shape;194;p24"/>
          <p:cNvGrpSpPr/>
          <p:nvPr/>
        </p:nvGrpSpPr>
        <p:grpSpPr>
          <a:xfrm>
            <a:off x="7800265" y="400700"/>
            <a:ext cx="630510" cy="363000"/>
            <a:chOff x="7800265" y="358000"/>
            <a:chExt cx="630510" cy="363000"/>
          </a:xfrm>
        </p:grpSpPr>
        <p:sp>
          <p:nvSpPr>
            <p:cNvPr id="195" name="Google Shape;195;p24"/>
            <p:cNvSpPr/>
            <p:nvPr/>
          </p:nvSpPr>
          <p:spPr>
            <a:xfrm rot="10800000">
              <a:off x="8067775" y="358000"/>
              <a:ext cx="363000" cy="363000"/>
            </a:xfrm>
            <a:prstGeom prst="pie">
              <a:avLst>
                <a:gd fmla="val 5441677"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p:nvPr/>
          </p:nvSpPr>
          <p:spPr>
            <a:xfrm rot="10800000">
              <a:off x="7800265" y="358000"/>
              <a:ext cx="363000" cy="363000"/>
            </a:xfrm>
            <a:prstGeom prst="pie">
              <a:avLst>
                <a:gd fmla="val 5441677"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 name="Google Shape;197;p2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a:solidFill>
                  <a:schemeClr val="accent3"/>
                </a:solidFill>
              </a:defRPr>
            </a:lvl2pPr>
            <a:lvl3pPr lvl="2" rtl="0">
              <a:spcBef>
                <a:spcPts val="0"/>
              </a:spcBef>
              <a:spcAft>
                <a:spcPts val="0"/>
              </a:spcAft>
              <a:buClr>
                <a:schemeClr val="accent3"/>
              </a:buClr>
              <a:buSzPts val="3000"/>
              <a:buNone/>
              <a:defRPr>
                <a:solidFill>
                  <a:schemeClr val="accent3"/>
                </a:solidFill>
              </a:defRPr>
            </a:lvl3pPr>
            <a:lvl4pPr lvl="3" rtl="0">
              <a:spcBef>
                <a:spcPts val="0"/>
              </a:spcBef>
              <a:spcAft>
                <a:spcPts val="0"/>
              </a:spcAft>
              <a:buClr>
                <a:schemeClr val="accent3"/>
              </a:buClr>
              <a:buSzPts val="3000"/>
              <a:buNone/>
              <a:defRPr>
                <a:solidFill>
                  <a:schemeClr val="accent3"/>
                </a:solidFill>
              </a:defRPr>
            </a:lvl4pPr>
            <a:lvl5pPr lvl="4" rtl="0">
              <a:spcBef>
                <a:spcPts val="0"/>
              </a:spcBef>
              <a:spcAft>
                <a:spcPts val="0"/>
              </a:spcAft>
              <a:buClr>
                <a:schemeClr val="accent3"/>
              </a:buClr>
              <a:buSzPts val="3000"/>
              <a:buNone/>
              <a:defRPr>
                <a:solidFill>
                  <a:schemeClr val="accent3"/>
                </a:solidFill>
              </a:defRPr>
            </a:lvl5pPr>
            <a:lvl6pPr lvl="5" rtl="0">
              <a:spcBef>
                <a:spcPts val="0"/>
              </a:spcBef>
              <a:spcAft>
                <a:spcPts val="0"/>
              </a:spcAft>
              <a:buClr>
                <a:schemeClr val="accent3"/>
              </a:buClr>
              <a:buSzPts val="3000"/>
              <a:buNone/>
              <a:defRPr>
                <a:solidFill>
                  <a:schemeClr val="accent3"/>
                </a:solidFill>
              </a:defRPr>
            </a:lvl6pPr>
            <a:lvl7pPr lvl="6" rtl="0">
              <a:spcBef>
                <a:spcPts val="0"/>
              </a:spcBef>
              <a:spcAft>
                <a:spcPts val="0"/>
              </a:spcAft>
              <a:buClr>
                <a:schemeClr val="accent3"/>
              </a:buClr>
              <a:buSzPts val="3000"/>
              <a:buNone/>
              <a:defRPr>
                <a:solidFill>
                  <a:schemeClr val="accent3"/>
                </a:solidFill>
              </a:defRPr>
            </a:lvl7pPr>
            <a:lvl8pPr lvl="7" rtl="0">
              <a:spcBef>
                <a:spcPts val="0"/>
              </a:spcBef>
              <a:spcAft>
                <a:spcPts val="0"/>
              </a:spcAft>
              <a:buClr>
                <a:schemeClr val="accent3"/>
              </a:buClr>
              <a:buSzPts val="3000"/>
              <a:buNone/>
              <a:defRPr>
                <a:solidFill>
                  <a:schemeClr val="accent3"/>
                </a:solidFill>
              </a:defRPr>
            </a:lvl8pPr>
            <a:lvl9pPr lvl="8" rtl="0">
              <a:spcBef>
                <a:spcPts val="0"/>
              </a:spcBef>
              <a:spcAft>
                <a:spcPts val="0"/>
              </a:spcAft>
              <a:buClr>
                <a:schemeClr val="accent3"/>
              </a:buClr>
              <a:buSzPts val="3000"/>
              <a:buNone/>
              <a:defRPr>
                <a:solidFill>
                  <a:schemeClr val="accent3"/>
                </a:solidFill>
              </a:defRPr>
            </a:lvl9pPr>
          </a:lstStyle>
          <a:p/>
        </p:txBody>
      </p:sp>
      <p:sp>
        <p:nvSpPr>
          <p:cNvPr id="198" name="Google Shape;198;p24"/>
          <p:cNvSpPr txBox="1"/>
          <p:nvPr>
            <p:ph idx="2" type="title"/>
          </p:nvPr>
        </p:nvSpPr>
        <p:spPr>
          <a:xfrm>
            <a:off x="2126100" y="1589000"/>
            <a:ext cx="1918200" cy="2880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9" name="Google Shape;199;p24"/>
          <p:cNvSpPr txBox="1"/>
          <p:nvPr>
            <p:ph idx="1" type="subTitle"/>
          </p:nvPr>
        </p:nvSpPr>
        <p:spPr>
          <a:xfrm>
            <a:off x="2126100" y="1935825"/>
            <a:ext cx="19182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0" name="Google Shape;200;p24"/>
          <p:cNvSpPr txBox="1"/>
          <p:nvPr>
            <p:ph idx="3" type="title"/>
          </p:nvPr>
        </p:nvSpPr>
        <p:spPr>
          <a:xfrm>
            <a:off x="6116150" y="1589000"/>
            <a:ext cx="1918200" cy="2880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01" name="Google Shape;201;p24"/>
          <p:cNvSpPr txBox="1"/>
          <p:nvPr>
            <p:ph idx="4" type="subTitle"/>
          </p:nvPr>
        </p:nvSpPr>
        <p:spPr>
          <a:xfrm>
            <a:off x="6116150" y="1935825"/>
            <a:ext cx="19182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2" name="Google Shape;202;p24"/>
          <p:cNvSpPr txBox="1"/>
          <p:nvPr>
            <p:ph idx="5" type="title"/>
          </p:nvPr>
        </p:nvSpPr>
        <p:spPr>
          <a:xfrm>
            <a:off x="2126100" y="3225900"/>
            <a:ext cx="1918200" cy="2880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03" name="Google Shape;203;p24"/>
          <p:cNvSpPr txBox="1"/>
          <p:nvPr>
            <p:ph idx="6" type="subTitle"/>
          </p:nvPr>
        </p:nvSpPr>
        <p:spPr>
          <a:xfrm>
            <a:off x="2126100" y="3572825"/>
            <a:ext cx="19182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4" name="Google Shape;204;p24"/>
          <p:cNvSpPr txBox="1"/>
          <p:nvPr>
            <p:ph idx="7" type="title"/>
          </p:nvPr>
        </p:nvSpPr>
        <p:spPr>
          <a:xfrm>
            <a:off x="6116150" y="3225900"/>
            <a:ext cx="1918200" cy="2880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05" name="Google Shape;205;p24"/>
          <p:cNvSpPr txBox="1"/>
          <p:nvPr>
            <p:ph idx="8" type="subTitle"/>
          </p:nvPr>
        </p:nvSpPr>
        <p:spPr>
          <a:xfrm>
            <a:off x="6116150" y="3572825"/>
            <a:ext cx="19182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BLANK_1_1_1_1_2">
    <p:bg>
      <p:bgPr>
        <a:solidFill>
          <a:schemeClr val="accent1"/>
        </a:solidFill>
      </p:bgPr>
    </p:bg>
    <p:spTree>
      <p:nvGrpSpPr>
        <p:cNvPr id="206" name="Shape 206"/>
        <p:cNvGrpSpPr/>
        <p:nvPr/>
      </p:nvGrpSpPr>
      <p:grpSpPr>
        <a:xfrm>
          <a:off x="0" y="0"/>
          <a:ext cx="0" cy="0"/>
          <a:chOff x="0" y="0"/>
          <a:chExt cx="0" cy="0"/>
        </a:xfrm>
      </p:grpSpPr>
      <p:sp>
        <p:nvSpPr>
          <p:cNvPr id="207" name="Google Shape;207;p25"/>
          <p:cNvSpPr/>
          <p:nvPr/>
        </p:nvSpPr>
        <p:spPr>
          <a:xfrm flipH="1" rot="10800000">
            <a:off x="7621728" y="2412750"/>
            <a:ext cx="3778800" cy="3778800"/>
          </a:xfrm>
          <a:prstGeom prst="ellipse">
            <a:avLst/>
          </a:prstGeom>
          <a:gradFill>
            <a:gsLst>
              <a:gs pos="0">
                <a:schemeClr val="lt1"/>
              </a:gs>
              <a:gs pos="56000">
                <a:schemeClr val="accent1"/>
              </a:gs>
              <a:gs pos="69000">
                <a:srgbClr val="F5D7FF">
                  <a:alpha val="0"/>
                </a:srgbClr>
              </a:gs>
              <a:gs pos="82000">
                <a:srgbClr val="FFFFFF">
                  <a:alpha val="0"/>
                </a:srgbClr>
              </a:gs>
              <a:gs pos="95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5"/>
          <p:cNvSpPr/>
          <p:nvPr/>
        </p:nvSpPr>
        <p:spPr>
          <a:xfrm flipH="1" rot="10800000">
            <a:off x="3755003" y="-2386750"/>
            <a:ext cx="3778800" cy="3778800"/>
          </a:xfrm>
          <a:prstGeom prst="ellipse">
            <a:avLst/>
          </a:prstGeom>
          <a:gradFill>
            <a:gsLst>
              <a:gs pos="0">
                <a:schemeClr val="lt1"/>
              </a:gs>
              <a:gs pos="56000">
                <a:schemeClr val="accent1"/>
              </a:gs>
              <a:gs pos="69000">
                <a:srgbClr val="F5D7FF">
                  <a:alpha val="0"/>
                </a:srgbClr>
              </a:gs>
              <a:gs pos="82000">
                <a:srgbClr val="FFFFFF">
                  <a:alpha val="0"/>
                </a:srgbClr>
              </a:gs>
              <a:gs pos="95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5"/>
          <p:cNvSpPr/>
          <p:nvPr/>
        </p:nvSpPr>
        <p:spPr>
          <a:xfrm flipH="1" rot="10800000">
            <a:off x="633278" y="3716825"/>
            <a:ext cx="3778800" cy="3778800"/>
          </a:xfrm>
          <a:prstGeom prst="ellipse">
            <a:avLst/>
          </a:prstGeom>
          <a:gradFill>
            <a:gsLst>
              <a:gs pos="0">
                <a:schemeClr val="lt1"/>
              </a:gs>
              <a:gs pos="56000">
                <a:schemeClr val="accent1"/>
              </a:gs>
              <a:gs pos="69000">
                <a:srgbClr val="F5D7FF">
                  <a:alpha val="0"/>
                </a:srgbClr>
              </a:gs>
              <a:gs pos="82000">
                <a:srgbClr val="FFFFFF">
                  <a:alpha val="0"/>
                </a:srgbClr>
              </a:gs>
              <a:gs pos="95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0" name="Google Shape;210;p25"/>
          <p:cNvPicPr preferRelativeResize="0"/>
          <p:nvPr/>
        </p:nvPicPr>
        <p:blipFill>
          <a:blip r:embed="rId2">
            <a:alphaModFix amt="21000"/>
          </a:blip>
          <a:stretch>
            <a:fillRect/>
          </a:stretch>
        </p:blipFill>
        <p:spPr>
          <a:xfrm>
            <a:off x="5" y="0"/>
            <a:ext cx="9143981" cy="5143500"/>
          </a:xfrm>
          <a:prstGeom prst="rect">
            <a:avLst/>
          </a:prstGeom>
          <a:noFill/>
          <a:ln>
            <a:noFill/>
          </a:ln>
        </p:spPr>
      </p:pic>
      <p:grpSp>
        <p:nvGrpSpPr>
          <p:cNvPr id="211" name="Google Shape;211;p25"/>
          <p:cNvGrpSpPr/>
          <p:nvPr/>
        </p:nvGrpSpPr>
        <p:grpSpPr>
          <a:xfrm>
            <a:off x="7800265" y="400700"/>
            <a:ext cx="630510" cy="363000"/>
            <a:chOff x="7800265" y="358000"/>
            <a:chExt cx="630510" cy="363000"/>
          </a:xfrm>
        </p:grpSpPr>
        <p:sp>
          <p:nvSpPr>
            <p:cNvPr id="212" name="Google Shape;212;p25"/>
            <p:cNvSpPr/>
            <p:nvPr/>
          </p:nvSpPr>
          <p:spPr>
            <a:xfrm rot="10800000">
              <a:off x="8067775" y="358000"/>
              <a:ext cx="363000" cy="363000"/>
            </a:xfrm>
            <a:prstGeom prst="pie">
              <a:avLst>
                <a:gd fmla="val 5441677"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5"/>
            <p:cNvSpPr/>
            <p:nvPr/>
          </p:nvSpPr>
          <p:spPr>
            <a:xfrm rot="10800000">
              <a:off x="7800265" y="358000"/>
              <a:ext cx="363000" cy="363000"/>
            </a:xfrm>
            <a:prstGeom prst="pie">
              <a:avLst>
                <a:gd fmla="val 5441677"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4" name="Google Shape;214;p2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a:solidFill>
                  <a:schemeClr val="accent3"/>
                </a:solidFill>
              </a:defRPr>
            </a:lvl2pPr>
            <a:lvl3pPr lvl="2" rtl="0">
              <a:spcBef>
                <a:spcPts val="0"/>
              </a:spcBef>
              <a:spcAft>
                <a:spcPts val="0"/>
              </a:spcAft>
              <a:buClr>
                <a:schemeClr val="accent3"/>
              </a:buClr>
              <a:buSzPts val="3000"/>
              <a:buNone/>
              <a:defRPr>
                <a:solidFill>
                  <a:schemeClr val="accent3"/>
                </a:solidFill>
              </a:defRPr>
            </a:lvl3pPr>
            <a:lvl4pPr lvl="3" rtl="0">
              <a:spcBef>
                <a:spcPts val="0"/>
              </a:spcBef>
              <a:spcAft>
                <a:spcPts val="0"/>
              </a:spcAft>
              <a:buClr>
                <a:schemeClr val="accent3"/>
              </a:buClr>
              <a:buSzPts val="3000"/>
              <a:buNone/>
              <a:defRPr>
                <a:solidFill>
                  <a:schemeClr val="accent3"/>
                </a:solidFill>
              </a:defRPr>
            </a:lvl4pPr>
            <a:lvl5pPr lvl="4" rtl="0">
              <a:spcBef>
                <a:spcPts val="0"/>
              </a:spcBef>
              <a:spcAft>
                <a:spcPts val="0"/>
              </a:spcAft>
              <a:buClr>
                <a:schemeClr val="accent3"/>
              </a:buClr>
              <a:buSzPts val="3000"/>
              <a:buNone/>
              <a:defRPr>
                <a:solidFill>
                  <a:schemeClr val="accent3"/>
                </a:solidFill>
              </a:defRPr>
            </a:lvl5pPr>
            <a:lvl6pPr lvl="5" rtl="0">
              <a:spcBef>
                <a:spcPts val="0"/>
              </a:spcBef>
              <a:spcAft>
                <a:spcPts val="0"/>
              </a:spcAft>
              <a:buClr>
                <a:schemeClr val="accent3"/>
              </a:buClr>
              <a:buSzPts val="3000"/>
              <a:buNone/>
              <a:defRPr>
                <a:solidFill>
                  <a:schemeClr val="accent3"/>
                </a:solidFill>
              </a:defRPr>
            </a:lvl6pPr>
            <a:lvl7pPr lvl="6" rtl="0">
              <a:spcBef>
                <a:spcPts val="0"/>
              </a:spcBef>
              <a:spcAft>
                <a:spcPts val="0"/>
              </a:spcAft>
              <a:buClr>
                <a:schemeClr val="accent3"/>
              </a:buClr>
              <a:buSzPts val="3000"/>
              <a:buNone/>
              <a:defRPr>
                <a:solidFill>
                  <a:schemeClr val="accent3"/>
                </a:solidFill>
              </a:defRPr>
            </a:lvl7pPr>
            <a:lvl8pPr lvl="7" rtl="0">
              <a:spcBef>
                <a:spcPts val="0"/>
              </a:spcBef>
              <a:spcAft>
                <a:spcPts val="0"/>
              </a:spcAft>
              <a:buClr>
                <a:schemeClr val="accent3"/>
              </a:buClr>
              <a:buSzPts val="3000"/>
              <a:buNone/>
              <a:defRPr>
                <a:solidFill>
                  <a:schemeClr val="accent3"/>
                </a:solidFill>
              </a:defRPr>
            </a:lvl8pPr>
            <a:lvl9pPr lvl="8" rtl="0">
              <a:spcBef>
                <a:spcPts val="0"/>
              </a:spcBef>
              <a:spcAft>
                <a:spcPts val="0"/>
              </a:spcAft>
              <a:buClr>
                <a:schemeClr val="accent3"/>
              </a:buClr>
              <a:buSzPts val="3000"/>
              <a:buNone/>
              <a:defRPr>
                <a:solidFill>
                  <a:schemeClr val="accent3"/>
                </a:solidFill>
              </a:defRPr>
            </a:lvl9pPr>
          </a:lstStyle>
          <a:p/>
        </p:txBody>
      </p:sp>
      <p:sp>
        <p:nvSpPr>
          <p:cNvPr id="215" name="Google Shape;215;p25"/>
          <p:cNvSpPr txBox="1"/>
          <p:nvPr>
            <p:ph idx="2" type="title"/>
          </p:nvPr>
        </p:nvSpPr>
        <p:spPr>
          <a:xfrm>
            <a:off x="2067973" y="1614356"/>
            <a:ext cx="1855500" cy="288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400"/>
              <a:buNone/>
              <a:defRPr sz="2000">
                <a:solidFill>
                  <a:schemeClr val="lt1"/>
                </a:solidFill>
              </a:defRPr>
            </a:lvl1pPr>
            <a:lvl2pPr lvl="1" rtl="0">
              <a:spcBef>
                <a:spcPts val="0"/>
              </a:spcBef>
              <a:spcAft>
                <a:spcPts val="0"/>
              </a:spcAft>
              <a:buClr>
                <a:schemeClr val="lt1"/>
              </a:buClr>
              <a:buSzPts val="2400"/>
              <a:buNone/>
              <a:defRPr sz="2400">
                <a:solidFill>
                  <a:schemeClr val="lt1"/>
                </a:solidFill>
              </a:defRPr>
            </a:lvl2pPr>
            <a:lvl3pPr lvl="2" rtl="0">
              <a:spcBef>
                <a:spcPts val="0"/>
              </a:spcBef>
              <a:spcAft>
                <a:spcPts val="0"/>
              </a:spcAft>
              <a:buClr>
                <a:schemeClr val="lt1"/>
              </a:buClr>
              <a:buSzPts val="2400"/>
              <a:buNone/>
              <a:defRPr sz="2400">
                <a:solidFill>
                  <a:schemeClr val="lt1"/>
                </a:solidFill>
              </a:defRPr>
            </a:lvl3pPr>
            <a:lvl4pPr lvl="3" rtl="0">
              <a:spcBef>
                <a:spcPts val="0"/>
              </a:spcBef>
              <a:spcAft>
                <a:spcPts val="0"/>
              </a:spcAft>
              <a:buClr>
                <a:schemeClr val="lt1"/>
              </a:buClr>
              <a:buSzPts val="2400"/>
              <a:buNone/>
              <a:defRPr sz="2400">
                <a:solidFill>
                  <a:schemeClr val="lt1"/>
                </a:solidFill>
              </a:defRPr>
            </a:lvl4pPr>
            <a:lvl5pPr lvl="4" rtl="0">
              <a:spcBef>
                <a:spcPts val="0"/>
              </a:spcBef>
              <a:spcAft>
                <a:spcPts val="0"/>
              </a:spcAft>
              <a:buClr>
                <a:schemeClr val="lt1"/>
              </a:buClr>
              <a:buSzPts val="2400"/>
              <a:buNone/>
              <a:defRPr sz="2400">
                <a:solidFill>
                  <a:schemeClr val="lt1"/>
                </a:solidFill>
              </a:defRPr>
            </a:lvl5pPr>
            <a:lvl6pPr lvl="5" rtl="0">
              <a:spcBef>
                <a:spcPts val="0"/>
              </a:spcBef>
              <a:spcAft>
                <a:spcPts val="0"/>
              </a:spcAft>
              <a:buClr>
                <a:schemeClr val="lt1"/>
              </a:buClr>
              <a:buSzPts val="2400"/>
              <a:buNone/>
              <a:defRPr sz="2400">
                <a:solidFill>
                  <a:schemeClr val="lt1"/>
                </a:solidFill>
              </a:defRPr>
            </a:lvl6pPr>
            <a:lvl7pPr lvl="6" rtl="0">
              <a:spcBef>
                <a:spcPts val="0"/>
              </a:spcBef>
              <a:spcAft>
                <a:spcPts val="0"/>
              </a:spcAft>
              <a:buClr>
                <a:schemeClr val="lt1"/>
              </a:buClr>
              <a:buSzPts val="2400"/>
              <a:buNone/>
              <a:defRPr sz="2400">
                <a:solidFill>
                  <a:schemeClr val="lt1"/>
                </a:solidFill>
              </a:defRPr>
            </a:lvl7pPr>
            <a:lvl8pPr lvl="7" rtl="0">
              <a:spcBef>
                <a:spcPts val="0"/>
              </a:spcBef>
              <a:spcAft>
                <a:spcPts val="0"/>
              </a:spcAft>
              <a:buClr>
                <a:schemeClr val="lt1"/>
              </a:buClr>
              <a:buSzPts val="2400"/>
              <a:buNone/>
              <a:defRPr sz="2400">
                <a:solidFill>
                  <a:schemeClr val="lt1"/>
                </a:solidFill>
              </a:defRPr>
            </a:lvl8pPr>
            <a:lvl9pPr lvl="8" rtl="0">
              <a:spcBef>
                <a:spcPts val="0"/>
              </a:spcBef>
              <a:spcAft>
                <a:spcPts val="0"/>
              </a:spcAft>
              <a:buClr>
                <a:schemeClr val="lt1"/>
              </a:buClr>
              <a:buSzPts val="2400"/>
              <a:buNone/>
              <a:defRPr sz="2400">
                <a:solidFill>
                  <a:schemeClr val="lt1"/>
                </a:solidFill>
              </a:defRPr>
            </a:lvl9pPr>
          </a:lstStyle>
          <a:p/>
        </p:txBody>
      </p:sp>
      <p:sp>
        <p:nvSpPr>
          <p:cNvPr id="216" name="Google Shape;216;p25"/>
          <p:cNvSpPr txBox="1"/>
          <p:nvPr>
            <p:ph idx="1" type="subTitle"/>
          </p:nvPr>
        </p:nvSpPr>
        <p:spPr>
          <a:xfrm>
            <a:off x="2067973" y="1981064"/>
            <a:ext cx="1855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217" name="Google Shape;217;p25"/>
          <p:cNvSpPr txBox="1"/>
          <p:nvPr>
            <p:ph idx="3" type="title"/>
          </p:nvPr>
        </p:nvSpPr>
        <p:spPr>
          <a:xfrm>
            <a:off x="6170959" y="2642103"/>
            <a:ext cx="1855500" cy="288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400"/>
              <a:buNone/>
              <a:defRPr sz="2000">
                <a:solidFill>
                  <a:schemeClr val="lt1"/>
                </a:solidFill>
              </a:defRPr>
            </a:lvl1pPr>
            <a:lvl2pPr lvl="1" rtl="0">
              <a:spcBef>
                <a:spcPts val="0"/>
              </a:spcBef>
              <a:spcAft>
                <a:spcPts val="0"/>
              </a:spcAft>
              <a:buClr>
                <a:schemeClr val="lt1"/>
              </a:buClr>
              <a:buSzPts val="2400"/>
              <a:buNone/>
              <a:defRPr sz="2400">
                <a:solidFill>
                  <a:schemeClr val="lt1"/>
                </a:solidFill>
              </a:defRPr>
            </a:lvl2pPr>
            <a:lvl3pPr lvl="2" rtl="0">
              <a:spcBef>
                <a:spcPts val="0"/>
              </a:spcBef>
              <a:spcAft>
                <a:spcPts val="0"/>
              </a:spcAft>
              <a:buClr>
                <a:schemeClr val="lt1"/>
              </a:buClr>
              <a:buSzPts val="2400"/>
              <a:buNone/>
              <a:defRPr sz="2400">
                <a:solidFill>
                  <a:schemeClr val="lt1"/>
                </a:solidFill>
              </a:defRPr>
            </a:lvl3pPr>
            <a:lvl4pPr lvl="3" rtl="0">
              <a:spcBef>
                <a:spcPts val="0"/>
              </a:spcBef>
              <a:spcAft>
                <a:spcPts val="0"/>
              </a:spcAft>
              <a:buClr>
                <a:schemeClr val="lt1"/>
              </a:buClr>
              <a:buSzPts val="2400"/>
              <a:buNone/>
              <a:defRPr sz="2400">
                <a:solidFill>
                  <a:schemeClr val="lt1"/>
                </a:solidFill>
              </a:defRPr>
            </a:lvl4pPr>
            <a:lvl5pPr lvl="4" rtl="0">
              <a:spcBef>
                <a:spcPts val="0"/>
              </a:spcBef>
              <a:spcAft>
                <a:spcPts val="0"/>
              </a:spcAft>
              <a:buClr>
                <a:schemeClr val="lt1"/>
              </a:buClr>
              <a:buSzPts val="2400"/>
              <a:buNone/>
              <a:defRPr sz="2400">
                <a:solidFill>
                  <a:schemeClr val="lt1"/>
                </a:solidFill>
              </a:defRPr>
            </a:lvl5pPr>
            <a:lvl6pPr lvl="5" rtl="0">
              <a:spcBef>
                <a:spcPts val="0"/>
              </a:spcBef>
              <a:spcAft>
                <a:spcPts val="0"/>
              </a:spcAft>
              <a:buClr>
                <a:schemeClr val="lt1"/>
              </a:buClr>
              <a:buSzPts val="2400"/>
              <a:buNone/>
              <a:defRPr sz="2400">
                <a:solidFill>
                  <a:schemeClr val="lt1"/>
                </a:solidFill>
              </a:defRPr>
            </a:lvl6pPr>
            <a:lvl7pPr lvl="6" rtl="0">
              <a:spcBef>
                <a:spcPts val="0"/>
              </a:spcBef>
              <a:spcAft>
                <a:spcPts val="0"/>
              </a:spcAft>
              <a:buClr>
                <a:schemeClr val="lt1"/>
              </a:buClr>
              <a:buSzPts val="2400"/>
              <a:buNone/>
              <a:defRPr sz="2400">
                <a:solidFill>
                  <a:schemeClr val="lt1"/>
                </a:solidFill>
              </a:defRPr>
            </a:lvl7pPr>
            <a:lvl8pPr lvl="7" rtl="0">
              <a:spcBef>
                <a:spcPts val="0"/>
              </a:spcBef>
              <a:spcAft>
                <a:spcPts val="0"/>
              </a:spcAft>
              <a:buClr>
                <a:schemeClr val="lt1"/>
              </a:buClr>
              <a:buSzPts val="2400"/>
              <a:buNone/>
              <a:defRPr sz="2400">
                <a:solidFill>
                  <a:schemeClr val="lt1"/>
                </a:solidFill>
              </a:defRPr>
            </a:lvl8pPr>
            <a:lvl9pPr lvl="8" rtl="0">
              <a:spcBef>
                <a:spcPts val="0"/>
              </a:spcBef>
              <a:spcAft>
                <a:spcPts val="0"/>
              </a:spcAft>
              <a:buClr>
                <a:schemeClr val="lt1"/>
              </a:buClr>
              <a:buSzPts val="2400"/>
              <a:buNone/>
              <a:defRPr sz="2400">
                <a:solidFill>
                  <a:schemeClr val="lt1"/>
                </a:solidFill>
              </a:defRPr>
            </a:lvl9pPr>
          </a:lstStyle>
          <a:p/>
        </p:txBody>
      </p:sp>
      <p:sp>
        <p:nvSpPr>
          <p:cNvPr id="218" name="Google Shape;218;p25"/>
          <p:cNvSpPr txBox="1"/>
          <p:nvPr>
            <p:ph idx="4" type="subTitle"/>
          </p:nvPr>
        </p:nvSpPr>
        <p:spPr>
          <a:xfrm>
            <a:off x="6170959" y="3008914"/>
            <a:ext cx="1855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219" name="Google Shape;219;p25"/>
          <p:cNvSpPr txBox="1"/>
          <p:nvPr>
            <p:ph idx="5" type="title"/>
          </p:nvPr>
        </p:nvSpPr>
        <p:spPr>
          <a:xfrm>
            <a:off x="6170948" y="1614356"/>
            <a:ext cx="1855500" cy="288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400"/>
              <a:buNone/>
              <a:defRPr sz="2000">
                <a:solidFill>
                  <a:schemeClr val="lt1"/>
                </a:solidFill>
              </a:defRPr>
            </a:lvl1pPr>
            <a:lvl2pPr lvl="1" rtl="0">
              <a:spcBef>
                <a:spcPts val="0"/>
              </a:spcBef>
              <a:spcAft>
                <a:spcPts val="0"/>
              </a:spcAft>
              <a:buClr>
                <a:schemeClr val="lt1"/>
              </a:buClr>
              <a:buSzPts val="2400"/>
              <a:buNone/>
              <a:defRPr sz="2400">
                <a:solidFill>
                  <a:schemeClr val="lt1"/>
                </a:solidFill>
              </a:defRPr>
            </a:lvl2pPr>
            <a:lvl3pPr lvl="2" rtl="0">
              <a:spcBef>
                <a:spcPts val="0"/>
              </a:spcBef>
              <a:spcAft>
                <a:spcPts val="0"/>
              </a:spcAft>
              <a:buClr>
                <a:schemeClr val="lt1"/>
              </a:buClr>
              <a:buSzPts val="2400"/>
              <a:buNone/>
              <a:defRPr sz="2400">
                <a:solidFill>
                  <a:schemeClr val="lt1"/>
                </a:solidFill>
              </a:defRPr>
            </a:lvl3pPr>
            <a:lvl4pPr lvl="3" rtl="0">
              <a:spcBef>
                <a:spcPts val="0"/>
              </a:spcBef>
              <a:spcAft>
                <a:spcPts val="0"/>
              </a:spcAft>
              <a:buClr>
                <a:schemeClr val="lt1"/>
              </a:buClr>
              <a:buSzPts val="2400"/>
              <a:buNone/>
              <a:defRPr sz="2400">
                <a:solidFill>
                  <a:schemeClr val="lt1"/>
                </a:solidFill>
              </a:defRPr>
            </a:lvl4pPr>
            <a:lvl5pPr lvl="4" rtl="0">
              <a:spcBef>
                <a:spcPts val="0"/>
              </a:spcBef>
              <a:spcAft>
                <a:spcPts val="0"/>
              </a:spcAft>
              <a:buClr>
                <a:schemeClr val="lt1"/>
              </a:buClr>
              <a:buSzPts val="2400"/>
              <a:buNone/>
              <a:defRPr sz="2400">
                <a:solidFill>
                  <a:schemeClr val="lt1"/>
                </a:solidFill>
              </a:defRPr>
            </a:lvl5pPr>
            <a:lvl6pPr lvl="5" rtl="0">
              <a:spcBef>
                <a:spcPts val="0"/>
              </a:spcBef>
              <a:spcAft>
                <a:spcPts val="0"/>
              </a:spcAft>
              <a:buClr>
                <a:schemeClr val="lt1"/>
              </a:buClr>
              <a:buSzPts val="2400"/>
              <a:buNone/>
              <a:defRPr sz="2400">
                <a:solidFill>
                  <a:schemeClr val="lt1"/>
                </a:solidFill>
              </a:defRPr>
            </a:lvl6pPr>
            <a:lvl7pPr lvl="6" rtl="0">
              <a:spcBef>
                <a:spcPts val="0"/>
              </a:spcBef>
              <a:spcAft>
                <a:spcPts val="0"/>
              </a:spcAft>
              <a:buClr>
                <a:schemeClr val="lt1"/>
              </a:buClr>
              <a:buSzPts val="2400"/>
              <a:buNone/>
              <a:defRPr sz="2400">
                <a:solidFill>
                  <a:schemeClr val="lt1"/>
                </a:solidFill>
              </a:defRPr>
            </a:lvl7pPr>
            <a:lvl8pPr lvl="7" rtl="0">
              <a:spcBef>
                <a:spcPts val="0"/>
              </a:spcBef>
              <a:spcAft>
                <a:spcPts val="0"/>
              </a:spcAft>
              <a:buClr>
                <a:schemeClr val="lt1"/>
              </a:buClr>
              <a:buSzPts val="2400"/>
              <a:buNone/>
              <a:defRPr sz="2400">
                <a:solidFill>
                  <a:schemeClr val="lt1"/>
                </a:solidFill>
              </a:defRPr>
            </a:lvl8pPr>
            <a:lvl9pPr lvl="8" rtl="0">
              <a:spcBef>
                <a:spcPts val="0"/>
              </a:spcBef>
              <a:spcAft>
                <a:spcPts val="0"/>
              </a:spcAft>
              <a:buClr>
                <a:schemeClr val="lt1"/>
              </a:buClr>
              <a:buSzPts val="2400"/>
              <a:buNone/>
              <a:defRPr sz="2400">
                <a:solidFill>
                  <a:schemeClr val="lt1"/>
                </a:solidFill>
              </a:defRPr>
            </a:lvl9pPr>
          </a:lstStyle>
          <a:p/>
        </p:txBody>
      </p:sp>
      <p:sp>
        <p:nvSpPr>
          <p:cNvPr id="220" name="Google Shape;220;p25"/>
          <p:cNvSpPr txBox="1"/>
          <p:nvPr>
            <p:ph idx="6" type="subTitle"/>
          </p:nvPr>
        </p:nvSpPr>
        <p:spPr>
          <a:xfrm>
            <a:off x="6170948" y="1981039"/>
            <a:ext cx="1855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221" name="Google Shape;221;p25"/>
          <p:cNvSpPr txBox="1"/>
          <p:nvPr>
            <p:ph idx="7" type="title"/>
          </p:nvPr>
        </p:nvSpPr>
        <p:spPr>
          <a:xfrm>
            <a:off x="6170945" y="3669850"/>
            <a:ext cx="1855500" cy="288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400"/>
              <a:buNone/>
              <a:defRPr sz="2000">
                <a:solidFill>
                  <a:schemeClr val="lt1"/>
                </a:solidFill>
              </a:defRPr>
            </a:lvl1pPr>
            <a:lvl2pPr lvl="1" rtl="0">
              <a:spcBef>
                <a:spcPts val="0"/>
              </a:spcBef>
              <a:spcAft>
                <a:spcPts val="0"/>
              </a:spcAft>
              <a:buClr>
                <a:schemeClr val="lt1"/>
              </a:buClr>
              <a:buSzPts val="2400"/>
              <a:buNone/>
              <a:defRPr sz="2400">
                <a:solidFill>
                  <a:schemeClr val="lt1"/>
                </a:solidFill>
              </a:defRPr>
            </a:lvl2pPr>
            <a:lvl3pPr lvl="2" rtl="0">
              <a:spcBef>
                <a:spcPts val="0"/>
              </a:spcBef>
              <a:spcAft>
                <a:spcPts val="0"/>
              </a:spcAft>
              <a:buClr>
                <a:schemeClr val="lt1"/>
              </a:buClr>
              <a:buSzPts val="2400"/>
              <a:buNone/>
              <a:defRPr sz="2400">
                <a:solidFill>
                  <a:schemeClr val="lt1"/>
                </a:solidFill>
              </a:defRPr>
            </a:lvl3pPr>
            <a:lvl4pPr lvl="3" rtl="0">
              <a:spcBef>
                <a:spcPts val="0"/>
              </a:spcBef>
              <a:spcAft>
                <a:spcPts val="0"/>
              </a:spcAft>
              <a:buClr>
                <a:schemeClr val="lt1"/>
              </a:buClr>
              <a:buSzPts val="2400"/>
              <a:buNone/>
              <a:defRPr sz="2400">
                <a:solidFill>
                  <a:schemeClr val="lt1"/>
                </a:solidFill>
              </a:defRPr>
            </a:lvl4pPr>
            <a:lvl5pPr lvl="4" rtl="0">
              <a:spcBef>
                <a:spcPts val="0"/>
              </a:spcBef>
              <a:spcAft>
                <a:spcPts val="0"/>
              </a:spcAft>
              <a:buClr>
                <a:schemeClr val="lt1"/>
              </a:buClr>
              <a:buSzPts val="2400"/>
              <a:buNone/>
              <a:defRPr sz="2400">
                <a:solidFill>
                  <a:schemeClr val="lt1"/>
                </a:solidFill>
              </a:defRPr>
            </a:lvl5pPr>
            <a:lvl6pPr lvl="5" rtl="0">
              <a:spcBef>
                <a:spcPts val="0"/>
              </a:spcBef>
              <a:spcAft>
                <a:spcPts val="0"/>
              </a:spcAft>
              <a:buClr>
                <a:schemeClr val="lt1"/>
              </a:buClr>
              <a:buSzPts val="2400"/>
              <a:buNone/>
              <a:defRPr sz="2400">
                <a:solidFill>
                  <a:schemeClr val="lt1"/>
                </a:solidFill>
              </a:defRPr>
            </a:lvl6pPr>
            <a:lvl7pPr lvl="6" rtl="0">
              <a:spcBef>
                <a:spcPts val="0"/>
              </a:spcBef>
              <a:spcAft>
                <a:spcPts val="0"/>
              </a:spcAft>
              <a:buClr>
                <a:schemeClr val="lt1"/>
              </a:buClr>
              <a:buSzPts val="2400"/>
              <a:buNone/>
              <a:defRPr sz="2400">
                <a:solidFill>
                  <a:schemeClr val="lt1"/>
                </a:solidFill>
              </a:defRPr>
            </a:lvl7pPr>
            <a:lvl8pPr lvl="7" rtl="0">
              <a:spcBef>
                <a:spcPts val="0"/>
              </a:spcBef>
              <a:spcAft>
                <a:spcPts val="0"/>
              </a:spcAft>
              <a:buClr>
                <a:schemeClr val="lt1"/>
              </a:buClr>
              <a:buSzPts val="2400"/>
              <a:buNone/>
              <a:defRPr sz="2400">
                <a:solidFill>
                  <a:schemeClr val="lt1"/>
                </a:solidFill>
              </a:defRPr>
            </a:lvl8pPr>
            <a:lvl9pPr lvl="8" rtl="0">
              <a:spcBef>
                <a:spcPts val="0"/>
              </a:spcBef>
              <a:spcAft>
                <a:spcPts val="0"/>
              </a:spcAft>
              <a:buClr>
                <a:schemeClr val="lt1"/>
              </a:buClr>
              <a:buSzPts val="2400"/>
              <a:buNone/>
              <a:defRPr sz="2400">
                <a:solidFill>
                  <a:schemeClr val="lt1"/>
                </a:solidFill>
              </a:defRPr>
            </a:lvl9pPr>
          </a:lstStyle>
          <a:p/>
        </p:txBody>
      </p:sp>
      <p:sp>
        <p:nvSpPr>
          <p:cNvPr id="222" name="Google Shape;222;p25"/>
          <p:cNvSpPr txBox="1"/>
          <p:nvPr>
            <p:ph idx="8" type="subTitle"/>
          </p:nvPr>
        </p:nvSpPr>
        <p:spPr>
          <a:xfrm>
            <a:off x="6170945" y="4036789"/>
            <a:ext cx="1855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223" name="Google Shape;223;p25"/>
          <p:cNvSpPr txBox="1"/>
          <p:nvPr>
            <p:ph idx="9" type="title"/>
          </p:nvPr>
        </p:nvSpPr>
        <p:spPr>
          <a:xfrm>
            <a:off x="2067972" y="2641863"/>
            <a:ext cx="1855500" cy="288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400"/>
              <a:buNone/>
              <a:defRPr sz="2000">
                <a:solidFill>
                  <a:schemeClr val="lt1"/>
                </a:solidFill>
              </a:defRPr>
            </a:lvl1pPr>
            <a:lvl2pPr lvl="1" rtl="0">
              <a:spcBef>
                <a:spcPts val="0"/>
              </a:spcBef>
              <a:spcAft>
                <a:spcPts val="0"/>
              </a:spcAft>
              <a:buClr>
                <a:schemeClr val="lt1"/>
              </a:buClr>
              <a:buSzPts val="2400"/>
              <a:buNone/>
              <a:defRPr sz="2400">
                <a:solidFill>
                  <a:schemeClr val="lt1"/>
                </a:solidFill>
              </a:defRPr>
            </a:lvl2pPr>
            <a:lvl3pPr lvl="2" rtl="0">
              <a:spcBef>
                <a:spcPts val="0"/>
              </a:spcBef>
              <a:spcAft>
                <a:spcPts val="0"/>
              </a:spcAft>
              <a:buClr>
                <a:schemeClr val="lt1"/>
              </a:buClr>
              <a:buSzPts val="2400"/>
              <a:buNone/>
              <a:defRPr sz="2400">
                <a:solidFill>
                  <a:schemeClr val="lt1"/>
                </a:solidFill>
              </a:defRPr>
            </a:lvl3pPr>
            <a:lvl4pPr lvl="3" rtl="0">
              <a:spcBef>
                <a:spcPts val="0"/>
              </a:spcBef>
              <a:spcAft>
                <a:spcPts val="0"/>
              </a:spcAft>
              <a:buClr>
                <a:schemeClr val="lt1"/>
              </a:buClr>
              <a:buSzPts val="2400"/>
              <a:buNone/>
              <a:defRPr sz="2400">
                <a:solidFill>
                  <a:schemeClr val="lt1"/>
                </a:solidFill>
              </a:defRPr>
            </a:lvl4pPr>
            <a:lvl5pPr lvl="4" rtl="0">
              <a:spcBef>
                <a:spcPts val="0"/>
              </a:spcBef>
              <a:spcAft>
                <a:spcPts val="0"/>
              </a:spcAft>
              <a:buClr>
                <a:schemeClr val="lt1"/>
              </a:buClr>
              <a:buSzPts val="2400"/>
              <a:buNone/>
              <a:defRPr sz="2400">
                <a:solidFill>
                  <a:schemeClr val="lt1"/>
                </a:solidFill>
              </a:defRPr>
            </a:lvl5pPr>
            <a:lvl6pPr lvl="5" rtl="0">
              <a:spcBef>
                <a:spcPts val="0"/>
              </a:spcBef>
              <a:spcAft>
                <a:spcPts val="0"/>
              </a:spcAft>
              <a:buClr>
                <a:schemeClr val="lt1"/>
              </a:buClr>
              <a:buSzPts val="2400"/>
              <a:buNone/>
              <a:defRPr sz="2400">
                <a:solidFill>
                  <a:schemeClr val="lt1"/>
                </a:solidFill>
              </a:defRPr>
            </a:lvl6pPr>
            <a:lvl7pPr lvl="6" rtl="0">
              <a:spcBef>
                <a:spcPts val="0"/>
              </a:spcBef>
              <a:spcAft>
                <a:spcPts val="0"/>
              </a:spcAft>
              <a:buClr>
                <a:schemeClr val="lt1"/>
              </a:buClr>
              <a:buSzPts val="2400"/>
              <a:buNone/>
              <a:defRPr sz="2400">
                <a:solidFill>
                  <a:schemeClr val="lt1"/>
                </a:solidFill>
              </a:defRPr>
            </a:lvl7pPr>
            <a:lvl8pPr lvl="7" rtl="0">
              <a:spcBef>
                <a:spcPts val="0"/>
              </a:spcBef>
              <a:spcAft>
                <a:spcPts val="0"/>
              </a:spcAft>
              <a:buClr>
                <a:schemeClr val="lt1"/>
              </a:buClr>
              <a:buSzPts val="2400"/>
              <a:buNone/>
              <a:defRPr sz="2400">
                <a:solidFill>
                  <a:schemeClr val="lt1"/>
                </a:solidFill>
              </a:defRPr>
            </a:lvl8pPr>
            <a:lvl9pPr lvl="8" rtl="0">
              <a:spcBef>
                <a:spcPts val="0"/>
              </a:spcBef>
              <a:spcAft>
                <a:spcPts val="0"/>
              </a:spcAft>
              <a:buClr>
                <a:schemeClr val="lt1"/>
              </a:buClr>
              <a:buSzPts val="2400"/>
              <a:buNone/>
              <a:defRPr sz="2400">
                <a:solidFill>
                  <a:schemeClr val="lt1"/>
                </a:solidFill>
              </a:defRPr>
            </a:lvl9pPr>
          </a:lstStyle>
          <a:p/>
        </p:txBody>
      </p:sp>
      <p:sp>
        <p:nvSpPr>
          <p:cNvPr id="224" name="Google Shape;224;p25"/>
          <p:cNvSpPr txBox="1"/>
          <p:nvPr>
            <p:ph idx="13" type="subTitle"/>
          </p:nvPr>
        </p:nvSpPr>
        <p:spPr>
          <a:xfrm>
            <a:off x="2067972" y="3008964"/>
            <a:ext cx="1855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solidFill>
          <a:schemeClr val="lt2"/>
        </a:solidFill>
      </p:bgPr>
    </p:bg>
    <p:spTree>
      <p:nvGrpSpPr>
        <p:cNvPr id="225" name="Shape 225"/>
        <p:cNvGrpSpPr/>
        <p:nvPr/>
      </p:nvGrpSpPr>
      <p:grpSpPr>
        <a:xfrm>
          <a:off x="0" y="0"/>
          <a:ext cx="0" cy="0"/>
          <a:chOff x="0" y="0"/>
          <a:chExt cx="0" cy="0"/>
        </a:xfrm>
      </p:grpSpPr>
      <p:sp>
        <p:nvSpPr>
          <p:cNvPr id="226" name="Google Shape;226;p26"/>
          <p:cNvSpPr/>
          <p:nvPr/>
        </p:nvSpPr>
        <p:spPr>
          <a:xfrm flipH="1">
            <a:off x="-546472" y="-2552175"/>
            <a:ext cx="3778800" cy="3778800"/>
          </a:xfrm>
          <a:prstGeom prst="ellipse">
            <a:avLst/>
          </a:prstGeom>
          <a:gradFill>
            <a:gsLst>
              <a:gs pos="0">
                <a:schemeClr val="dk1"/>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6"/>
          <p:cNvSpPr/>
          <p:nvPr/>
        </p:nvSpPr>
        <p:spPr>
          <a:xfrm flipH="1">
            <a:off x="7381903" y="1350375"/>
            <a:ext cx="3778800" cy="3778800"/>
          </a:xfrm>
          <a:prstGeom prst="ellipse">
            <a:avLst/>
          </a:prstGeom>
          <a:gradFill>
            <a:gsLst>
              <a:gs pos="0">
                <a:schemeClr val="dk1"/>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6"/>
          <p:cNvSpPr/>
          <p:nvPr/>
        </p:nvSpPr>
        <p:spPr>
          <a:xfrm flipH="1">
            <a:off x="-2204772" y="3182575"/>
            <a:ext cx="3778800" cy="3778800"/>
          </a:xfrm>
          <a:prstGeom prst="ellipse">
            <a:avLst/>
          </a:prstGeom>
          <a:gradFill>
            <a:gsLst>
              <a:gs pos="0">
                <a:schemeClr val="dk1"/>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9" name="Google Shape;229;p26"/>
          <p:cNvPicPr preferRelativeResize="0"/>
          <p:nvPr/>
        </p:nvPicPr>
        <p:blipFill>
          <a:blip r:embed="rId2">
            <a:alphaModFix amt="21000"/>
          </a:blip>
          <a:stretch>
            <a:fillRect/>
          </a:stretch>
        </p:blipFill>
        <p:spPr>
          <a:xfrm>
            <a:off x="5" y="0"/>
            <a:ext cx="9143981" cy="5143500"/>
          </a:xfrm>
          <a:prstGeom prst="rect">
            <a:avLst/>
          </a:prstGeom>
          <a:noFill/>
          <a:ln>
            <a:noFill/>
          </a:ln>
        </p:spPr>
      </p:pic>
      <p:grpSp>
        <p:nvGrpSpPr>
          <p:cNvPr id="230" name="Google Shape;230;p26"/>
          <p:cNvGrpSpPr/>
          <p:nvPr/>
        </p:nvGrpSpPr>
        <p:grpSpPr>
          <a:xfrm>
            <a:off x="7800265" y="400700"/>
            <a:ext cx="630510" cy="363000"/>
            <a:chOff x="7800265" y="358000"/>
            <a:chExt cx="630510" cy="363000"/>
          </a:xfrm>
        </p:grpSpPr>
        <p:sp>
          <p:nvSpPr>
            <p:cNvPr id="231" name="Google Shape;231;p26"/>
            <p:cNvSpPr/>
            <p:nvPr/>
          </p:nvSpPr>
          <p:spPr>
            <a:xfrm rot="10800000">
              <a:off x="8067775" y="358000"/>
              <a:ext cx="363000" cy="363000"/>
            </a:xfrm>
            <a:prstGeom prst="pie">
              <a:avLst>
                <a:gd fmla="val 5441677"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6"/>
            <p:cNvSpPr/>
            <p:nvPr/>
          </p:nvSpPr>
          <p:spPr>
            <a:xfrm rot="10800000">
              <a:off x="7800265" y="358000"/>
              <a:ext cx="363000" cy="363000"/>
            </a:xfrm>
            <a:prstGeom prst="pie">
              <a:avLst>
                <a:gd fmla="val 5441677"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 name="Google Shape;233;p2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a:solidFill>
                  <a:schemeClr val="accent3"/>
                </a:solidFill>
              </a:defRPr>
            </a:lvl2pPr>
            <a:lvl3pPr lvl="2" rtl="0">
              <a:spcBef>
                <a:spcPts val="0"/>
              </a:spcBef>
              <a:spcAft>
                <a:spcPts val="0"/>
              </a:spcAft>
              <a:buClr>
                <a:schemeClr val="accent3"/>
              </a:buClr>
              <a:buSzPts val="3000"/>
              <a:buNone/>
              <a:defRPr>
                <a:solidFill>
                  <a:schemeClr val="accent3"/>
                </a:solidFill>
              </a:defRPr>
            </a:lvl3pPr>
            <a:lvl4pPr lvl="3" rtl="0">
              <a:spcBef>
                <a:spcPts val="0"/>
              </a:spcBef>
              <a:spcAft>
                <a:spcPts val="0"/>
              </a:spcAft>
              <a:buClr>
                <a:schemeClr val="accent3"/>
              </a:buClr>
              <a:buSzPts val="3000"/>
              <a:buNone/>
              <a:defRPr>
                <a:solidFill>
                  <a:schemeClr val="accent3"/>
                </a:solidFill>
              </a:defRPr>
            </a:lvl4pPr>
            <a:lvl5pPr lvl="4" rtl="0">
              <a:spcBef>
                <a:spcPts val="0"/>
              </a:spcBef>
              <a:spcAft>
                <a:spcPts val="0"/>
              </a:spcAft>
              <a:buClr>
                <a:schemeClr val="accent3"/>
              </a:buClr>
              <a:buSzPts val="3000"/>
              <a:buNone/>
              <a:defRPr>
                <a:solidFill>
                  <a:schemeClr val="accent3"/>
                </a:solidFill>
              </a:defRPr>
            </a:lvl5pPr>
            <a:lvl6pPr lvl="5" rtl="0">
              <a:spcBef>
                <a:spcPts val="0"/>
              </a:spcBef>
              <a:spcAft>
                <a:spcPts val="0"/>
              </a:spcAft>
              <a:buClr>
                <a:schemeClr val="accent3"/>
              </a:buClr>
              <a:buSzPts val="3000"/>
              <a:buNone/>
              <a:defRPr>
                <a:solidFill>
                  <a:schemeClr val="accent3"/>
                </a:solidFill>
              </a:defRPr>
            </a:lvl6pPr>
            <a:lvl7pPr lvl="6" rtl="0">
              <a:spcBef>
                <a:spcPts val="0"/>
              </a:spcBef>
              <a:spcAft>
                <a:spcPts val="0"/>
              </a:spcAft>
              <a:buClr>
                <a:schemeClr val="accent3"/>
              </a:buClr>
              <a:buSzPts val="3000"/>
              <a:buNone/>
              <a:defRPr>
                <a:solidFill>
                  <a:schemeClr val="accent3"/>
                </a:solidFill>
              </a:defRPr>
            </a:lvl7pPr>
            <a:lvl8pPr lvl="7" rtl="0">
              <a:spcBef>
                <a:spcPts val="0"/>
              </a:spcBef>
              <a:spcAft>
                <a:spcPts val="0"/>
              </a:spcAft>
              <a:buClr>
                <a:schemeClr val="accent3"/>
              </a:buClr>
              <a:buSzPts val="3000"/>
              <a:buNone/>
              <a:defRPr>
                <a:solidFill>
                  <a:schemeClr val="accent3"/>
                </a:solidFill>
              </a:defRPr>
            </a:lvl8pPr>
            <a:lvl9pPr lvl="8" rtl="0">
              <a:spcBef>
                <a:spcPts val="0"/>
              </a:spcBef>
              <a:spcAft>
                <a:spcPts val="0"/>
              </a:spcAft>
              <a:buClr>
                <a:schemeClr val="accent3"/>
              </a:buClr>
              <a:buSzPts val="3000"/>
              <a:buNone/>
              <a:defRPr>
                <a:solidFill>
                  <a:schemeClr val="accent3"/>
                </a:solidFill>
              </a:defRPr>
            </a:lvl9pPr>
          </a:lstStyle>
          <a:p/>
        </p:txBody>
      </p:sp>
      <p:sp>
        <p:nvSpPr>
          <p:cNvPr id="234" name="Google Shape;234;p26"/>
          <p:cNvSpPr txBox="1"/>
          <p:nvPr>
            <p:ph idx="2" type="title"/>
          </p:nvPr>
        </p:nvSpPr>
        <p:spPr>
          <a:xfrm>
            <a:off x="727812" y="1777800"/>
            <a:ext cx="1858500" cy="28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235" name="Google Shape;235;p26"/>
          <p:cNvSpPr txBox="1"/>
          <p:nvPr>
            <p:ph idx="1" type="subTitle"/>
          </p:nvPr>
        </p:nvSpPr>
        <p:spPr>
          <a:xfrm>
            <a:off x="727812" y="2149642"/>
            <a:ext cx="1858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36" name="Google Shape;236;p26"/>
          <p:cNvSpPr txBox="1"/>
          <p:nvPr>
            <p:ph idx="3" type="title"/>
          </p:nvPr>
        </p:nvSpPr>
        <p:spPr>
          <a:xfrm>
            <a:off x="3642759" y="1777800"/>
            <a:ext cx="1858500" cy="28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237" name="Google Shape;237;p26"/>
          <p:cNvSpPr txBox="1"/>
          <p:nvPr>
            <p:ph idx="4" type="subTitle"/>
          </p:nvPr>
        </p:nvSpPr>
        <p:spPr>
          <a:xfrm>
            <a:off x="3642759" y="2149642"/>
            <a:ext cx="1858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38" name="Google Shape;238;p26"/>
          <p:cNvSpPr txBox="1"/>
          <p:nvPr>
            <p:ph idx="5" type="title"/>
          </p:nvPr>
        </p:nvSpPr>
        <p:spPr>
          <a:xfrm>
            <a:off x="727812" y="3434850"/>
            <a:ext cx="1858500" cy="28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239" name="Google Shape;239;p26"/>
          <p:cNvSpPr txBox="1"/>
          <p:nvPr>
            <p:ph idx="6" type="subTitle"/>
          </p:nvPr>
        </p:nvSpPr>
        <p:spPr>
          <a:xfrm>
            <a:off x="727812" y="3806792"/>
            <a:ext cx="1858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40" name="Google Shape;240;p26"/>
          <p:cNvSpPr txBox="1"/>
          <p:nvPr>
            <p:ph idx="7" type="title"/>
          </p:nvPr>
        </p:nvSpPr>
        <p:spPr>
          <a:xfrm>
            <a:off x="3642759" y="3434850"/>
            <a:ext cx="1858500" cy="28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241" name="Google Shape;241;p26"/>
          <p:cNvSpPr txBox="1"/>
          <p:nvPr>
            <p:ph idx="8" type="subTitle"/>
          </p:nvPr>
        </p:nvSpPr>
        <p:spPr>
          <a:xfrm>
            <a:off x="3642759" y="3806792"/>
            <a:ext cx="1858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42" name="Google Shape;242;p26"/>
          <p:cNvSpPr txBox="1"/>
          <p:nvPr>
            <p:ph idx="9" type="title"/>
          </p:nvPr>
        </p:nvSpPr>
        <p:spPr>
          <a:xfrm>
            <a:off x="6557696" y="1777800"/>
            <a:ext cx="1858500" cy="28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243" name="Google Shape;243;p26"/>
          <p:cNvSpPr txBox="1"/>
          <p:nvPr>
            <p:ph idx="13" type="subTitle"/>
          </p:nvPr>
        </p:nvSpPr>
        <p:spPr>
          <a:xfrm>
            <a:off x="6557696" y="2149642"/>
            <a:ext cx="1858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44" name="Google Shape;244;p26"/>
          <p:cNvSpPr txBox="1"/>
          <p:nvPr>
            <p:ph idx="14" type="title"/>
          </p:nvPr>
        </p:nvSpPr>
        <p:spPr>
          <a:xfrm>
            <a:off x="6557696" y="3434850"/>
            <a:ext cx="1858500" cy="28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245" name="Google Shape;245;p26"/>
          <p:cNvSpPr txBox="1"/>
          <p:nvPr>
            <p:ph idx="15" type="subTitle"/>
          </p:nvPr>
        </p:nvSpPr>
        <p:spPr>
          <a:xfrm>
            <a:off x="6557696" y="3806792"/>
            <a:ext cx="1858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bg>
      <p:bgPr>
        <a:solidFill>
          <a:schemeClr val="lt2"/>
        </a:solidFill>
      </p:bgPr>
    </p:bg>
    <p:spTree>
      <p:nvGrpSpPr>
        <p:cNvPr id="246" name="Shape 246"/>
        <p:cNvGrpSpPr/>
        <p:nvPr/>
      </p:nvGrpSpPr>
      <p:grpSpPr>
        <a:xfrm>
          <a:off x="0" y="0"/>
          <a:ext cx="0" cy="0"/>
          <a:chOff x="0" y="0"/>
          <a:chExt cx="0" cy="0"/>
        </a:xfrm>
      </p:grpSpPr>
      <p:sp>
        <p:nvSpPr>
          <p:cNvPr id="247" name="Google Shape;247;p27"/>
          <p:cNvSpPr/>
          <p:nvPr/>
        </p:nvSpPr>
        <p:spPr>
          <a:xfrm flipH="1">
            <a:off x="-546472" y="-2552175"/>
            <a:ext cx="3778800" cy="3778800"/>
          </a:xfrm>
          <a:prstGeom prst="ellipse">
            <a:avLst/>
          </a:prstGeom>
          <a:gradFill>
            <a:gsLst>
              <a:gs pos="0">
                <a:schemeClr val="dk1"/>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7"/>
          <p:cNvSpPr/>
          <p:nvPr/>
        </p:nvSpPr>
        <p:spPr>
          <a:xfrm flipH="1">
            <a:off x="7381903" y="1350375"/>
            <a:ext cx="3778800" cy="3778800"/>
          </a:xfrm>
          <a:prstGeom prst="ellipse">
            <a:avLst/>
          </a:prstGeom>
          <a:gradFill>
            <a:gsLst>
              <a:gs pos="0">
                <a:schemeClr val="dk1"/>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7"/>
          <p:cNvSpPr/>
          <p:nvPr/>
        </p:nvSpPr>
        <p:spPr>
          <a:xfrm flipH="1">
            <a:off x="-2204772" y="3182575"/>
            <a:ext cx="3778800" cy="3778800"/>
          </a:xfrm>
          <a:prstGeom prst="ellipse">
            <a:avLst/>
          </a:prstGeom>
          <a:gradFill>
            <a:gsLst>
              <a:gs pos="0">
                <a:schemeClr val="dk1"/>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0" name="Google Shape;250;p27"/>
          <p:cNvPicPr preferRelativeResize="0"/>
          <p:nvPr/>
        </p:nvPicPr>
        <p:blipFill>
          <a:blip r:embed="rId2">
            <a:alphaModFix amt="21000"/>
          </a:blip>
          <a:stretch>
            <a:fillRect/>
          </a:stretch>
        </p:blipFill>
        <p:spPr>
          <a:xfrm>
            <a:off x="5" y="0"/>
            <a:ext cx="9143981" cy="5143500"/>
          </a:xfrm>
          <a:prstGeom prst="rect">
            <a:avLst/>
          </a:prstGeom>
          <a:noFill/>
          <a:ln>
            <a:noFill/>
          </a:ln>
        </p:spPr>
      </p:pic>
      <p:grpSp>
        <p:nvGrpSpPr>
          <p:cNvPr id="251" name="Google Shape;251;p27"/>
          <p:cNvGrpSpPr/>
          <p:nvPr/>
        </p:nvGrpSpPr>
        <p:grpSpPr>
          <a:xfrm>
            <a:off x="7800265" y="400700"/>
            <a:ext cx="630510" cy="363000"/>
            <a:chOff x="7800265" y="358000"/>
            <a:chExt cx="630510" cy="363000"/>
          </a:xfrm>
        </p:grpSpPr>
        <p:sp>
          <p:nvSpPr>
            <p:cNvPr id="252" name="Google Shape;252;p27"/>
            <p:cNvSpPr/>
            <p:nvPr/>
          </p:nvSpPr>
          <p:spPr>
            <a:xfrm rot="10800000">
              <a:off x="8067775" y="358000"/>
              <a:ext cx="363000" cy="363000"/>
            </a:xfrm>
            <a:prstGeom prst="pie">
              <a:avLst>
                <a:gd fmla="val 5441677"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7"/>
            <p:cNvSpPr/>
            <p:nvPr/>
          </p:nvSpPr>
          <p:spPr>
            <a:xfrm rot="10800000">
              <a:off x="7800265" y="358000"/>
              <a:ext cx="363000" cy="363000"/>
            </a:xfrm>
            <a:prstGeom prst="pie">
              <a:avLst>
                <a:gd fmla="val 5441677"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4" name="Google Shape;254;p27"/>
          <p:cNvSpPr txBox="1"/>
          <p:nvPr>
            <p:ph hasCustomPrompt="1" type="title"/>
          </p:nvPr>
        </p:nvSpPr>
        <p:spPr>
          <a:xfrm>
            <a:off x="6266901" y="3080800"/>
            <a:ext cx="2053500" cy="47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55" name="Google Shape;255;p27"/>
          <p:cNvSpPr txBox="1"/>
          <p:nvPr>
            <p:ph idx="1" type="subTitle"/>
          </p:nvPr>
        </p:nvSpPr>
        <p:spPr>
          <a:xfrm>
            <a:off x="6266901" y="3634403"/>
            <a:ext cx="20535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6" name="Google Shape;256;p27"/>
          <p:cNvSpPr txBox="1"/>
          <p:nvPr>
            <p:ph hasCustomPrompt="1" idx="2" type="title"/>
          </p:nvPr>
        </p:nvSpPr>
        <p:spPr>
          <a:xfrm>
            <a:off x="3545252" y="3080800"/>
            <a:ext cx="2053500" cy="47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57" name="Google Shape;257;p27"/>
          <p:cNvSpPr txBox="1"/>
          <p:nvPr>
            <p:ph idx="3" type="subTitle"/>
          </p:nvPr>
        </p:nvSpPr>
        <p:spPr>
          <a:xfrm>
            <a:off x="3545252" y="3634420"/>
            <a:ext cx="20535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8" name="Google Shape;258;p27"/>
          <p:cNvSpPr txBox="1"/>
          <p:nvPr>
            <p:ph hasCustomPrompt="1" idx="4" type="title"/>
          </p:nvPr>
        </p:nvSpPr>
        <p:spPr>
          <a:xfrm>
            <a:off x="823599" y="3080800"/>
            <a:ext cx="2053500" cy="47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59" name="Google Shape;259;p27"/>
          <p:cNvSpPr txBox="1"/>
          <p:nvPr>
            <p:ph idx="5" type="subTitle"/>
          </p:nvPr>
        </p:nvSpPr>
        <p:spPr>
          <a:xfrm>
            <a:off x="823599" y="3634421"/>
            <a:ext cx="20535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0" name="Google Shape;260;p27"/>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a:solidFill>
                  <a:schemeClr val="accent3"/>
                </a:solidFill>
              </a:defRPr>
            </a:lvl2pPr>
            <a:lvl3pPr lvl="2" rtl="0">
              <a:spcBef>
                <a:spcPts val="0"/>
              </a:spcBef>
              <a:spcAft>
                <a:spcPts val="0"/>
              </a:spcAft>
              <a:buClr>
                <a:schemeClr val="accent3"/>
              </a:buClr>
              <a:buSzPts val="3000"/>
              <a:buNone/>
              <a:defRPr>
                <a:solidFill>
                  <a:schemeClr val="accent3"/>
                </a:solidFill>
              </a:defRPr>
            </a:lvl3pPr>
            <a:lvl4pPr lvl="3" rtl="0">
              <a:spcBef>
                <a:spcPts val="0"/>
              </a:spcBef>
              <a:spcAft>
                <a:spcPts val="0"/>
              </a:spcAft>
              <a:buClr>
                <a:schemeClr val="accent3"/>
              </a:buClr>
              <a:buSzPts val="3000"/>
              <a:buNone/>
              <a:defRPr>
                <a:solidFill>
                  <a:schemeClr val="accent3"/>
                </a:solidFill>
              </a:defRPr>
            </a:lvl4pPr>
            <a:lvl5pPr lvl="4" rtl="0">
              <a:spcBef>
                <a:spcPts val="0"/>
              </a:spcBef>
              <a:spcAft>
                <a:spcPts val="0"/>
              </a:spcAft>
              <a:buClr>
                <a:schemeClr val="accent3"/>
              </a:buClr>
              <a:buSzPts val="3000"/>
              <a:buNone/>
              <a:defRPr>
                <a:solidFill>
                  <a:schemeClr val="accent3"/>
                </a:solidFill>
              </a:defRPr>
            </a:lvl5pPr>
            <a:lvl6pPr lvl="5" rtl="0">
              <a:spcBef>
                <a:spcPts val="0"/>
              </a:spcBef>
              <a:spcAft>
                <a:spcPts val="0"/>
              </a:spcAft>
              <a:buClr>
                <a:schemeClr val="accent3"/>
              </a:buClr>
              <a:buSzPts val="3000"/>
              <a:buNone/>
              <a:defRPr>
                <a:solidFill>
                  <a:schemeClr val="accent3"/>
                </a:solidFill>
              </a:defRPr>
            </a:lvl6pPr>
            <a:lvl7pPr lvl="6" rtl="0">
              <a:spcBef>
                <a:spcPts val="0"/>
              </a:spcBef>
              <a:spcAft>
                <a:spcPts val="0"/>
              </a:spcAft>
              <a:buClr>
                <a:schemeClr val="accent3"/>
              </a:buClr>
              <a:buSzPts val="3000"/>
              <a:buNone/>
              <a:defRPr>
                <a:solidFill>
                  <a:schemeClr val="accent3"/>
                </a:solidFill>
              </a:defRPr>
            </a:lvl7pPr>
            <a:lvl8pPr lvl="7" rtl="0">
              <a:spcBef>
                <a:spcPts val="0"/>
              </a:spcBef>
              <a:spcAft>
                <a:spcPts val="0"/>
              </a:spcAft>
              <a:buClr>
                <a:schemeClr val="accent3"/>
              </a:buClr>
              <a:buSzPts val="3000"/>
              <a:buNone/>
              <a:defRPr>
                <a:solidFill>
                  <a:schemeClr val="accent3"/>
                </a:solidFill>
              </a:defRPr>
            </a:lvl8pPr>
            <a:lvl9pPr lvl="8" rtl="0">
              <a:spcBef>
                <a:spcPts val="0"/>
              </a:spcBef>
              <a:spcAft>
                <a:spcPts val="0"/>
              </a:spcAft>
              <a:buClr>
                <a:schemeClr val="accent3"/>
              </a:buClr>
              <a:buSzPts val="3000"/>
              <a:buNone/>
              <a:defRPr>
                <a:solidFill>
                  <a:schemeClr val="accent3"/>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bg>
      <p:bgPr>
        <a:solidFill>
          <a:schemeClr val="accent1"/>
        </a:solidFill>
      </p:bgPr>
    </p:bg>
    <p:spTree>
      <p:nvGrpSpPr>
        <p:cNvPr id="261" name="Shape 261"/>
        <p:cNvGrpSpPr/>
        <p:nvPr/>
      </p:nvGrpSpPr>
      <p:grpSpPr>
        <a:xfrm>
          <a:off x="0" y="0"/>
          <a:ext cx="0" cy="0"/>
          <a:chOff x="0" y="0"/>
          <a:chExt cx="0" cy="0"/>
        </a:xfrm>
      </p:grpSpPr>
      <p:sp>
        <p:nvSpPr>
          <p:cNvPr id="262" name="Google Shape;262;p28"/>
          <p:cNvSpPr/>
          <p:nvPr/>
        </p:nvSpPr>
        <p:spPr>
          <a:xfrm flipH="1" rot="10800000">
            <a:off x="7621728" y="2412750"/>
            <a:ext cx="3778800" cy="3778800"/>
          </a:xfrm>
          <a:prstGeom prst="ellipse">
            <a:avLst/>
          </a:prstGeom>
          <a:gradFill>
            <a:gsLst>
              <a:gs pos="0">
                <a:schemeClr val="lt1"/>
              </a:gs>
              <a:gs pos="56000">
                <a:schemeClr val="accent1"/>
              </a:gs>
              <a:gs pos="69000">
                <a:srgbClr val="F5D7FF">
                  <a:alpha val="0"/>
                </a:srgbClr>
              </a:gs>
              <a:gs pos="82000">
                <a:srgbClr val="FFFFFF">
                  <a:alpha val="0"/>
                </a:srgbClr>
              </a:gs>
              <a:gs pos="95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8"/>
          <p:cNvSpPr/>
          <p:nvPr/>
        </p:nvSpPr>
        <p:spPr>
          <a:xfrm flipH="1" rot="10800000">
            <a:off x="3755003" y="-2386750"/>
            <a:ext cx="3778800" cy="3778800"/>
          </a:xfrm>
          <a:prstGeom prst="ellipse">
            <a:avLst/>
          </a:prstGeom>
          <a:gradFill>
            <a:gsLst>
              <a:gs pos="0">
                <a:schemeClr val="lt1"/>
              </a:gs>
              <a:gs pos="56000">
                <a:schemeClr val="accent1"/>
              </a:gs>
              <a:gs pos="69000">
                <a:srgbClr val="F5D7FF">
                  <a:alpha val="0"/>
                </a:srgbClr>
              </a:gs>
              <a:gs pos="82000">
                <a:srgbClr val="FFFFFF">
                  <a:alpha val="0"/>
                </a:srgbClr>
              </a:gs>
              <a:gs pos="95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8"/>
          <p:cNvSpPr/>
          <p:nvPr/>
        </p:nvSpPr>
        <p:spPr>
          <a:xfrm flipH="1" rot="10800000">
            <a:off x="-2395097" y="1894475"/>
            <a:ext cx="3778800" cy="3778800"/>
          </a:xfrm>
          <a:prstGeom prst="ellipse">
            <a:avLst/>
          </a:prstGeom>
          <a:gradFill>
            <a:gsLst>
              <a:gs pos="0">
                <a:schemeClr val="lt1"/>
              </a:gs>
              <a:gs pos="56000">
                <a:schemeClr val="accent1"/>
              </a:gs>
              <a:gs pos="69000">
                <a:srgbClr val="F5D7FF">
                  <a:alpha val="0"/>
                </a:srgbClr>
              </a:gs>
              <a:gs pos="82000">
                <a:srgbClr val="FFFFFF">
                  <a:alpha val="0"/>
                </a:srgbClr>
              </a:gs>
              <a:gs pos="95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5" name="Google Shape;265;p28"/>
          <p:cNvPicPr preferRelativeResize="0"/>
          <p:nvPr/>
        </p:nvPicPr>
        <p:blipFill>
          <a:blip r:embed="rId2">
            <a:alphaModFix amt="21000"/>
          </a:blip>
          <a:stretch>
            <a:fillRect/>
          </a:stretch>
        </p:blipFill>
        <p:spPr>
          <a:xfrm>
            <a:off x="5" y="0"/>
            <a:ext cx="9143981" cy="5143500"/>
          </a:xfrm>
          <a:prstGeom prst="rect">
            <a:avLst/>
          </a:prstGeom>
          <a:noFill/>
          <a:ln>
            <a:noFill/>
          </a:ln>
        </p:spPr>
      </p:pic>
      <p:sp>
        <p:nvSpPr>
          <p:cNvPr id="266" name="Google Shape;266;p28"/>
          <p:cNvSpPr txBox="1"/>
          <p:nvPr>
            <p:ph hasCustomPrompt="1" type="title"/>
          </p:nvPr>
        </p:nvSpPr>
        <p:spPr>
          <a:xfrm>
            <a:off x="1073113" y="1934313"/>
            <a:ext cx="2601600" cy="656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4800"/>
              <a:buNone/>
              <a:defRPr sz="6000">
                <a:solidFill>
                  <a:schemeClr val="accent3"/>
                </a:solidFill>
              </a:defRPr>
            </a:lvl1pPr>
            <a:lvl2pPr lvl="1" rtl="0" algn="ctr">
              <a:spcBef>
                <a:spcPts val="0"/>
              </a:spcBef>
              <a:spcAft>
                <a:spcPts val="0"/>
              </a:spcAft>
              <a:buClr>
                <a:schemeClr val="accent3"/>
              </a:buClr>
              <a:buSzPts val="4800"/>
              <a:buNone/>
              <a:defRPr sz="4800">
                <a:solidFill>
                  <a:schemeClr val="accent3"/>
                </a:solidFill>
              </a:defRPr>
            </a:lvl2pPr>
            <a:lvl3pPr lvl="2" rtl="0" algn="ctr">
              <a:spcBef>
                <a:spcPts val="0"/>
              </a:spcBef>
              <a:spcAft>
                <a:spcPts val="0"/>
              </a:spcAft>
              <a:buClr>
                <a:schemeClr val="accent3"/>
              </a:buClr>
              <a:buSzPts val="4800"/>
              <a:buNone/>
              <a:defRPr sz="4800">
                <a:solidFill>
                  <a:schemeClr val="accent3"/>
                </a:solidFill>
              </a:defRPr>
            </a:lvl3pPr>
            <a:lvl4pPr lvl="3" rtl="0" algn="ctr">
              <a:spcBef>
                <a:spcPts val="0"/>
              </a:spcBef>
              <a:spcAft>
                <a:spcPts val="0"/>
              </a:spcAft>
              <a:buClr>
                <a:schemeClr val="accent3"/>
              </a:buClr>
              <a:buSzPts val="4800"/>
              <a:buNone/>
              <a:defRPr sz="4800">
                <a:solidFill>
                  <a:schemeClr val="accent3"/>
                </a:solidFill>
              </a:defRPr>
            </a:lvl4pPr>
            <a:lvl5pPr lvl="4" rtl="0" algn="ctr">
              <a:spcBef>
                <a:spcPts val="0"/>
              </a:spcBef>
              <a:spcAft>
                <a:spcPts val="0"/>
              </a:spcAft>
              <a:buClr>
                <a:schemeClr val="accent3"/>
              </a:buClr>
              <a:buSzPts val="4800"/>
              <a:buNone/>
              <a:defRPr sz="4800">
                <a:solidFill>
                  <a:schemeClr val="accent3"/>
                </a:solidFill>
              </a:defRPr>
            </a:lvl5pPr>
            <a:lvl6pPr lvl="5" rtl="0" algn="ctr">
              <a:spcBef>
                <a:spcPts val="0"/>
              </a:spcBef>
              <a:spcAft>
                <a:spcPts val="0"/>
              </a:spcAft>
              <a:buClr>
                <a:schemeClr val="accent3"/>
              </a:buClr>
              <a:buSzPts val="4800"/>
              <a:buNone/>
              <a:defRPr sz="4800">
                <a:solidFill>
                  <a:schemeClr val="accent3"/>
                </a:solidFill>
              </a:defRPr>
            </a:lvl6pPr>
            <a:lvl7pPr lvl="6" rtl="0" algn="ctr">
              <a:spcBef>
                <a:spcPts val="0"/>
              </a:spcBef>
              <a:spcAft>
                <a:spcPts val="0"/>
              </a:spcAft>
              <a:buClr>
                <a:schemeClr val="accent3"/>
              </a:buClr>
              <a:buSzPts val="4800"/>
              <a:buNone/>
              <a:defRPr sz="4800">
                <a:solidFill>
                  <a:schemeClr val="accent3"/>
                </a:solidFill>
              </a:defRPr>
            </a:lvl7pPr>
            <a:lvl8pPr lvl="7" rtl="0" algn="ctr">
              <a:spcBef>
                <a:spcPts val="0"/>
              </a:spcBef>
              <a:spcAft>
                <a:spcPts val="0"/>
              </a:spcAft>
              <a:buClr>
                <a:schemeClr val="accent3"/>
              </a:buClr>
              <a:buSzPts val="4800"/>
              <a:buNone/>
              <a:defRPr sz="4800">
                <a:solidFill>
                  <a:schemeClr val="accent3"/>
                </a:solidFill>
              </a:defRPr>
            </a:lvl8pPr>
            <a:lvl9pPr lvl="8" rtl="0" algn="ctr">
              <a:spcBef>
                <a:spcPts val="0"/>
              </a:spcBef>
              <a:spcAft>
                <a:spcPts val="0"/>
              </a:spcAft>
              <a:buClr>
                <a:schemeClr val="accent3"/>
              </a:buClr>
              <a:buSzPts val="4800"/>
              <a:buNone/>
              <a:defRPr sz="4800">
                <a:solidFill>
                  <a:schemeClr val="accent3"/>
                </a:solidFill>
              </a:defRPr>
            </a:lvl9pPr>
          </a:lstStyle>
          <a:p>
            <a:r>
              <a:t>xx%</a:t>
            </a:r>
          </a:p>
        </p:txBody>
      </p:sp>
      <p:sp>
        <p:nvSpPr>
          <p:cNvPr id="267" name="Google Shape;267;p28"/>
          <p:cNvSpPr txBox="1"/>
          <p:nvPr>
            <p:ph idx="1" type="subTitle"/>
          </p:nvPr>
        </p:nvSpPr>
        <p:spPr>
          <a:xfrm>
            <a:off x="1073103" y="2763790"/>
            <a:ext cx="26016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accent3"/>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68" name="Google Shape;268;p28"/>
          <p:cNvSpPr txBox="1"/>
          <p:nvPr>
            <p:ph hasCustomPrompt="1" idx="2" type="title"/>
          </p:nvPr>
        </p:nvSpPr>
        <p:spPr>
          <a:xfrm>
            <a:off x="5347488" y="1157649"/>
            <a:ext cx="2601600" cy="656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4800"/>
              <a:buNone/>
              <a:defRPr sz="6000">
                <a:solidFill>
                  <a:schemeClr val="lt1"/>
                </a:solidFill>
              </a:defRPr>
            </a:lvl1pPr>
            <a:lvl2pPr lvl="1" rtl="0" algn="ctr">
              <a:spcBef>
                <a:spcPts val="0"/>
              </a:spcBef>
              <a:spcAft>
                <a:spcPts val="0"/>
              </a:spcAft>
              <a:buClr>
                <a:schemeClr val="accent3"/>
              </a:buClr>
              <a:buSzPts val="4800"/>
              <a:buNone/>
              <a:defRPr sz="4800">
                <a:solidFill>
                  <a:schemeClr val="accent3"/>
                </a:solidFill>
              </a:defRPr>
            </a:lvl2pPr>
            <a:lvl3pPr lvl="2" rtl="0" algn="ctr">
              <a:spcBef>
                <a:spcPts val="0"/>
              </a:spcBef>
              <a:spcAft>
                <a:spcPts val="0"/>
              </a:spcAft>
              <a:buClr>
                <a:schemeClr val="accent3"/>
              </a:buClr>
              <a:buSzPts val="4800"/>
              <a:buNone/>
              <a:defRPr sz="4800">
                <a:solidFill>
                  <a:schemeClr val="accent3"/>
                </a:solidFill>
              </a:defRPr>
            </a:lvl3pPr>
            <a:lvl4pPr lvl="3" rtl="0" algn="ctr">
              <a:spcBef>
                <a:spcPts val="0"/>
              </a:spcBef>
              <a:spcAft>
                <a:spcPts val="0"/>
              </a:spcAft>
              <a:buClr>
                <a:schemeClr val="accent3"/>
              </a:buClr>
              <a:buSzPts val="4800"/>
              <a:buNone/>
              <a:defRPr sz="4800">
                <a:solidFill>
                  <a:schemeClr val="accent3"/>
                </a:solidFill>
              </a:defRPr>
            </a:lvl4pPr>
            <a:lvl5pPr lvl="4" rtl="0" algn="ctr">
              <a:spcBef>
                <a:spcPts val="0"/>
              </a:spcBef>
              <a:spcAft>
                <a:spcPts val="0"/>
              </a:spcAft>
              <a:buClr>
                <a:schemeClr val="accent3"/>
              </a:buClr>
              <a:buSzPts val="4800"/>
              <a:buNone/>
              <a:defRPr sz="4800">
                <a:solidFill>
                  <a:schemeClr val="accent3"/>
                </a:solidFill>
              </a:defRPr>
            </a:lvl5pPr>
            <a:lvl6pPr lvl="5" rtl="0" algn="ctr">
              <a:spcBef>
                <a:spcPts val="0"/>
              </a:spcBef>
              <a:spcAft>
                <a:spcPts val="0"/>
              </a:spcAft>
              <a:buClr>
                <a:schemeClr val="accent3"/>
              </a:buClr>
              <a:buSzPts val="4800"/>
              <a:buNone/>
              <a:defRPr sz="4800">
                <a:solidFill>
                  <a:schemeClr val="accent3"/>
                </a:solidFill>
              </a:defRPr>
            </a:lvl6pPr>
            <a:lvl7pPr lvl="6" rtl="0" algn="ctr">
              <a:spcBef>
                <a:spcPts val="0"/>
              </a:spcBef>
              <a:spcAft>
                <a:spcPts val="0"/>
              </a:spcAft>
              <a:buClr>
                <a:schemeClr val="accent3"/>
              </a:buClr>
              <a:buSzPts val="4800"/>
              <a:buNone/>
              <a:defRPr sz="4800">
                <a:solidFill>
                  <a:schemeClr val="accent3"/>
                </a:solidFill>
              </a:defRPr>
            </a:lvl7pPr>
            <a:lvl8pPr lvl="7" rtl="0" algn="ctr">
              <a:spcBef>
                <a:spcPts val="0"/>
              </a:spcBef>
              <a:spcAft>
                <a:spcPts val="0"/>
              </a:spcAft>
              <a:buClr>
                <a:schemeClr val="accent3"/>
              </a:buClr>
              <a:buSzPts val="4800"/>
              <a:buNone/>
              <a:defRPr sz="4800">
                <a:solidFill>
                  <a:schemeClr val="accent3"/>
                </a:solidFill>
              </a:defRPr>
            </a:lvl8pPr>
            <a:lvl9pPr lvl="8" rtl="0" algn="ctr">
              <a:spcBef>
                <a:spcPts val="0"/>
              </a:spcBef>
              <a:spcAft>
                <a:spcPts val="0"/>
              </a:spcAft>
              <a:buClr>
                <a:schemeClr val="accent3"/>
              </a:buClr>
              <a:buSzPts val="4800"/>
              <a:buNone/>
              <a:defRPr sz="4800">
                <a:solidFill>
                  <a:schemeClr val="accent3"/>
                </a:solidFill>
              </a:defRPr>
            </a:lvl9pPr>
          </a:lstStyle>
          <a:p>
            <a:r>
              <a:t>xx%</a:t>
            </a:r>
          </a:p>
        </p:txBody>
      </p:sp>
      <p:sp>
        <p:nvSpPr>
          <p:cNvPr id="269" name="Google Shape;269;p28"/>
          <p:cNvSpPr txBox="1"/>
          <p:nvPr>
            <p:ph idx="3" type="subTitle"/>
          </p:nvPr>
        </p:nvSpPr>
        <p:spPr>
          <a:xfrm>
            <a:off x="5347478" y="1987201"/>
            <a:ext cx="26016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70" name="Google Shape;270;p28"/>
          <p:cNvSpPr txBox="1"/>
          <p:nvPr>
            <p:ph hasCustomPrompt="1" idx="4" type="title"/>
          </p:nvPr>
        </p:nvSpPr>
        <p:spPr>
          <a:xfrm>
            <a:off x="5347488" y="2711099"/>
            <a:ext cx="2601600" cy="656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4800"/>
              <a:buNone/>
              <a:defRPr sz="6000">
                <a:solidFill>
                  <a:schemeClr val="lt1"/>
                </a:solidFill>
              </a:defRPr>
            </a:lvl1pPr>
            <a:lvl2pPr lvl="1" rtl="0" algn="ctr">
              <a:spcBef>
                <a:spcPts val="0"/>
              </a:spcBef>
              <a:spcAft>
                <a:spcPts val="0"/>
              </a:spcAft>
              <a:buClr>
                <a:schemeClr val="accent3"/>
              </a:buClr>
              <a:buSzPts val="4800"/>
              <a:buNone/>
              <a:defRPr sz="4800">
                <a:solidFill>
                  <a:schemeClr val="accent3"/>
                </a:solidFill>
              </a:defRPr>
            </a:lvl2pPr>
            <a:lvl3pPr lvl="2" rtl="0" algn="ctr">
              <a:spcBef>
                <a:spcPts val="0"/>
              </a:spcBef>
              <a:spcAft>
                <a:spcPts val="0"/>
              </a:spcAft>
              <a:buClr>
                <a:schemeClr val="accent3"/>
              </a:buClr>
              <a:buSzPts val="4800"/>
              <a:buNone/>
              <a:defRPr sz="4800">
                <a:solidFill>
                  <a:schemeClr val="accent3"/>
                </a:solidFill>
              </a:defRPr>
            </a:lvl3pPr>
            <a:lvl4pPr lvl="3" rtl="0" algn="ctr">
              <a:spcBef>
                <a:spcPts val="0"/>
              </a:spcBef>
              <a:spcAft>
                <a:spcPts val="0"/>
              </a:spcAft>
              <a:buClr>
                <a:schemeClr val="accent3"/>
              </a:buClr>
              <a:buSzPts val="4800"/>
              <a:buNone/>
              <a:defRPr sz="4800">
                <a:solidFill>
                  <a:schemeClr val="accent3"/>
                </a:solidFill>
              </a:defRPr>
            </a:lvl4pPr>
            <a:lvl5pPr lvl="4" rtl="0" algn="ctr">
              <a:spcBef>
                <a:spcPts val="0"/>
              </a:spcBef>
              <a:spcAft>
                <a:spcPts val="0"/>
              </a:spcAft>
              <a:buClr>
                <a:schemeClr val="accent3"/>
              </a:buClr>
              <a:buSzPts val="4800"/>
              <a:buNone/>
              <a:defRPr sz="4800">
                <a:solidFill>
                  <a:schemeClr val="accent3"/>
                </a:solidFill>
              </a:defRPr>
            </a:lvl5pPr>
            <a:lvl6pPr lvl="5" rtl="0" algn="ctr">
              <a:spcBef>
                <a:spcPts val="0"/>
              </a:spcBef>
              <a:spcAft>
                <a:spcPts val="0"/>
              </a:spcAft>
              <a:buClr>
                <a:schemeClr val="accent3"/>
              </a:buClr>
              <a:buSzPts val="4800"/>
              <a:buNone/>
              <a:defRPr sz="4800">
                <a:solidFill>
                  <a:schemeClr val="accent3"/>
                </a:solidFill>
              </a:defRPr>
            </a:lvl6pPr>
            <a:lvl7pPr lvl="6" rtl="0" algn="ctr">
              <a:spcBef>
                <a:spcPts val="0"/>
              </a:spcBef>
              <a:spcAft>
                <a:spcPts val="0"/>
              </a:spcAft>
              <a:buClr>
                <a:schemeClr val="accent3"/>
              </a:buClr>
              <a:buSzPts val="4800"/>
              <a:buNone/>
              <a:defRPr sz="4800">
                <a:solidFill>
                  <a:schemeClr val="accent3"/>
                </a:solidFill>
              </a:defRPr>
            </a:lvl7pPr>
            <a:lvl8pPr lvl="7" rtl="0" algn="ctr">
              <a:spcBef>
                <a:spcPts val="0"/>
              </a:spcBef>
              <a:spcAft>
                <a:spcPts val="0"/>
              </a:spcAft>
              <a:buClr>
                <a:schemeClr val="accent3"/>
              </a:buClr>
              <a:buSzPts val="4800"/>
              <a:buNone/>
              <a:defRPr sz="4800">
                <a:solidFill>
                  <a:schemeClr val="accent3"/>
                </a:solidFill>
              </a:defRPr>
            </a:lvl8pPr>
            <a:lvl9pPr lvl="8" rtl="0" algn="ctr">
              <a:spcBef>
                <a:spcPts val="0"/>
              </a:spcBef>
              <a:spcAft>
                <a:spcPts val="0"/>
              </a:spcAft>
              <a:buClr>
                <a:schemeClr val="accent3"/>
              </a:buClr>
              <a:buSzPts val="4800"/>
              <a:buNone/>
              <a:defRPr sz="4800">
                <a:solidFill>
                  <a:schemeClr val="accent3"/>
                </a:solidFill>
              </a:defRPr>
            </a:lvl9pPr>
          </a:lstStyle>
          <a:p>
            <a:r>
              <a:t>xx%</a:t>
            </a:r>
          </a:p>
        </p:txBody>
      </p:sp>
      <p:sp>
        <p:nvSpPr>
          <p:cNvPr id="271" name="Google Shape;271;p28"/>
          <p:cNvSpPr txBox="1"/>
          <p:nvPr>
            <p:ph idx="5" type="subTitle"/>
          </p:nvPr>
        </p:nvSpPr>
        <p:spPr>
          <a:xfrm>
            <a:off x="5347478" y="3540651"/>
            <a:ext cx="26016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solidFill>
          <a:schemeClr val="lt2"/>
        </a:solidFill>
      </p:bgPr>
    </p:bg>
    <p:spTree>
      <p:nvGrpSpPr>
        <p:cNvPr id="272" name="Shape 272"/>
        <p:cNvGrpSpPr/>
        <p:nvPr/>
      </p:nvGrpSpPr>
      <p:grpSpPr>
        <a:xfrm>
          <a:off x="0" y="0"/>
          <a:ext cx="0" cy="0"/>
          <a:chOff x="0" y="0"/>
          <a:chExt cx="0" cy="0"/>
        </a:xfrm>
      </p:grpSpPr>
      <p:sp>
        <p:nvSpPr>
          <p:cNvPr id="273" name="Google Shape;273;p29"/>
          <p:cNvSpPr/>
          <p:nvPr/>
        </p:nvSpPr>
        <p:spPr>
          <a:xfrm flipH="1">
            <a:off x="-546472" y="-2552175"/>
            <a:ext cx="3778800" cy="3778800"/>
          </a:xfrm>
          <a:prstGeom prst="ellipse">
            <a:avLst/>
          </a:prstGeom>
          <a:gradFill>
            <a:gsLst>
              <a:gs pos="0">
                <a:schemeClr val="dk1"/>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9"/>
          <p:cNvSpPr/>
          <p:nvPr/>
        </p:nvSpPr>
        <p:spPr>
          <a:xfrm flipH="1">
            <a:off x="7381903" y="1350375"/>
            <a:ext cx="3778800" cy="3778800"/>
          </a:xfrm>
          <a:prstGeom prst="ellipse">
            <a:avLst/>
          </a:prstGeom>
          <a:gradFill>
            <a:gsLst>
              <a:gs pos="0">
                <a:schemeClr val="dk1"/>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9"/>
          <p:cNvSpPr/>
          <p:nvPr/>
        </p:nvSpPr>
        <p:spPr>
          <a:xfrm flipH="1">
            <a:off x="-2204772" y="3182575"/>
            <a:ext cx="3778800" cy="3778800"/>
          </a:xfrm>
          <a:prstGeom prst="ellipse">
            <a:avLst/>
          </a:prstGeom>
          <a:gradFill>
            <a:gsLst>
              <a:gs pos="0">
                <a:schemeClr val="dk1"/>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6" name="Google Shape;276;p29"/>
          <p:cNvPicPr preferRelativeResize="0"/>
          <p:nvPr/>
        </p:nvPicPr>
        <p:blipFill>
          <a:blip r:embed="rId2">
            <a:alphaModFix amt="21000"/>
          </a:blip>
          <a:stretch>
            <a:fillRect/>
          </a:stretch>
        </p:blipFill>
        <p:spPr>
          <a:xfrm>
            <a:off x="5" y="0"/>
            <a:ext cx="9143981" cy="5143500"/>
          </a:xfrm>
          <a:prstGeom prst="rect">
            <a:avLst/>
          </a:prstGeom>
          <a:noFill/>
          <a:ln>
            <a:noFill/>
          </a:ln>
        </p:spPr>
      </p:pic>
      <p:sp>
        <p:nvSpPr>
          <p:cNvPr id="277" name="Google Shape;277;p29"/>
          <p:cNvSpPr txBox="1"/>
          <p:nvPr>
            <p:ph type="ctrTitle"/>
          </p:nvPr>
        </p:nvSpPr>
        <p:spPr>
          <a:xfrm>
            <a:off x="3649925" y="542950"/>
            <a:ext cx="4284000" cy="99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78" name="Google Shape;278;p29"/>
          <p:cNvSpPr txBox="1"/>
          <p:nvPr>
            <p:ph idx="1" type="subTitle"/>
          </p:nvPr>
        </p:nvSpPr>
        <p:spPr>
          <a:xfrm>
            <a:off x="5604375" y="1540750"/>
            <a:ext cx="2329800" cy="1395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79" name="Google Shape;279;p29"/>
          <p:cNvSpPr txBox="1"/>
          <p:nvPr/>
        </p:nvSpPr>
        <p:spPr>
          <a:xfrm>
            <a:off x="4612325" y="3506075"/>
            <a:ext cx="3321600" cy="691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lang="en" sz="1200">
                <a:solidFill>
                  <a:schemeClr val="dk1"/>
                </a:solidFill>
                <a:latin typeface="Lato"/>
                <a:ea typeface="Lato"/>
                <a:cs typeface="Lato"/>
                <a:sym typeface="Lato"/>
              </a:rPr>
              <a:t>CREDITS: This presentation template was created by </a:t>
            </a:r>
            <a:r>
              <a:rPr b="1" lang="en" sz="1200">
                <a:solidFill>
                  <a:schemeClr val="dk1"/>
                </a:solidFill>
                <a:uFill>
                  <a:noFill/>
                </a:uFill>
                <a:latin typeface="Lato"/>
                <a:ea typeface="Lato"/>
                <a:cs typeface="Lato"/>
                <a:sym typeface="Lato"/>
                <a:hlinkClick r:id="rId3">
                  <a:extLst>
                    <a:ext uri="{A12FA001-AC4F-418D-AE19-62706E023703}">
                      <ahyp:hlinkClr val="tx"/>
                    </a:ext>
                  </a:extLst>
                </a:hlinkClick>
              </a:rPr>
              <a:t>Slidesgo</a:t>
            </a:r>
            <a:r>
              <a:rPr lang="en" sz="1200">
                <a:solidFill>
                  <a:schemeClr val="dk1"/>
                </a:solidFill>
                <a:latin typeface="Lato"/>
                <a:ea typeface="Lato"/>
                <a:cs typeface="Lato"/>
                <a:sym typeface="Lato"/>
              </a:rPr>
              <a:t>, and includes icons by </a:t>
            </a:r>
            <a:r>
              <a:rPr b="1" lang="en" sz="1200">
                <a:solidFill>
                  <a:schemeClr val="dk1"/>
                </a:solidFill>
                <a:uFill>
                  <a:noFill/>
                </a:uFill>
                <a:latin typeface="Lato"/>
                <a:ea typeface="Lato"/>
                <a:cs typeface="Lato"/>
                <a:sym typeface="Lato"/>
                <a:hlinkClick r:id="rId4">
                  <a:extLst>
                    <a:ext uri="{A12FA001-AC4F-418D-AE19-62706E023703}">
                      <ahyp:hlinkClr val="tx"/>
                    </a:ext>
                  </a:extLst>
                </a:hlinkClick>
              </a:rPr>
              <a:t>Flaticon</a:t>
            </a:r>
            <a:r>
              <a:rPr lang="en" sz="1200">
                <a:solidFill>
                  <a:schemeClr val="dk1"/>
                </a:solidFill>
                <a:latin typeface="Lato"/>
                <a:ea typeface="Lato"/>
                <a:cs typeface="Lato"/>
                <a:sym typeface="Lato"/>
              </a:rPr>
              <a:t> and infographics &amp; images by </a:t>
            </a:r>
            <a:r>
              <a:rPr b="1" lang="en" sz="1200">
                <a:solidFill>
                  <a:schemeClr val="dk1"/>
                </a:solidFill>
                <a:uFill>
                  <a:noFill/>
                </a:uFill>
                <a:latin typeface="Lato"/>
                <a:ea typeface="Lato"/>
                <a:cs typeface="Lato"/>
                <a:sym typeface="Lato"/>
                <a:hlinkClick r:id="rId5">
                  <a:extLst>
                    <a:ext uri="{A12FA001-AC4F-418D-AE19-62706E023703}">
                      <ahyp:hlinkClr val="tx"/>
                    </a:ext>
                  </a:extLst>
                </a:hlinkClick>
              </a:rPr>
              <a:t>Freepik</a:t>
            </a:r>
            <a:endParaRPr b="1" sz="1200">
              <a:solidFill>
                <a:schemeClr val="dk1"/>
              </a:solidFill>
              <a:latin typeface="Lato"/>
              <a:ea typeface="Lato"/>
              <a:cs typeface="Lato"/>
              <a:sym typeface="Lato"/>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solidFill>
          <a:schemeClr val="accent2"/>
        </a:solidFill>
      </p:bgPr>
    </p:bg>
    <p:spTree>
      <p:nvGrpSpPr>
        <p:cNvPr id="280" name="Shape 280"/>
        <p:cNvGrpSpPr/>
        <p:nvPr/>
      </p:nvGrpSpPr>
      <p:grpSpPr>
        <a:xfrm>
          <a:off x="0" y="0"/>
          <a:ext cx="0" cy="0"/>
          <a:chOff x="0" y="0"/>
          <a:chExt cx="0" cy="0"/>
        </a:xfrm>
      </p:grpSpPr>
      <p:sp>
        <p:nvSpPr>
          <p:cNvPr id="281" name="Google Shape;281;p30"/>
          <p:cNvSpPr/>
          <p:nvPr/>
        </p:nvSpPr>
        <p:spPr>
          <a:xfrm rot="10800000">
            <a:off x="1776378" y="4005575"/>
            <a:ext cx="3778800" cy="3778800"/>
          </a:xfrm>
          <a:prstGeom prst="ellipse">
            <a:avLst/>
          </a:prstGeom>
          <a:gradFill>
            <a:gsLst>
              <a:gs pos="0">
                <a:schemeClr val="dk2"/>
              </a:gs>
              <a:gs pos="68000">
                <a:srgbClr val="FFFFFF">
                  <a:alpha val="0"/>
                </a:srgbClr>
              </a:gs>
              <a:gs pos="84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0"/>
          <p:cNvSpPr/>
          <p:nvPr/>
        </p:nvSpPr>
        <p:spPr>
          <a:xfrm rot="10800000">
            <a:off x="7800278" y="682350"/>
            <a:ext cx="3778800" cy="3778800"/>
          </a:xfrm>
          <a:prstGeom prst="ellipse">
            <a:avLst/>
          </a:prstGeom>
          <a:gradFill>
            <a:gsLst>
              <a:gs pos="0">
                <a:schemeClr val="dk2"/>
              </a:gs>
              <a:gs pos="68000">
                <a:srgbClr val="FFFFFF">
                  <a:alpha val="0"/>
                </a:srgbClr>
              </a:gs>
              <a:gs pos="84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0"/>
          <p:cNvSpPr/>
          <p:nvPr/>
        </p:nvSpPr>
        <p:spPr>
          <a:xfrm rot="10800000">
            <a:off x="-1833122" y="-2180525"/>
            <a:ext cx="3778800" cy="3778800"/>
          </a:xfrm>
          <a:prstGeom prst="ellipse">
            <a:avLst/>
          </a:prstGeom>
          <a:gradFill>
            <a:gsLst>
              <a:gs pos="0">
                <a:schemeClr val="dk2"/>
              </a:gs>
              <a:gs pos="68000">
                <a:srgbClr val="FFFFFF">
                  <a:alpha val="0"/>
                </a:srgbClr>
              </a:gs>
              <a:gs pos="84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4" name="Google Shape;284;p30"/>
          <p:cNvPicPr preferRelativeResize="0"/>
          <p:nvPr/>
        </p:nvPicPr>
        <p:blipFill>
          <a:blip r:embed="rId2">
            <a:alphaModFix amt="21000"/>
          </a:blip>
          <a:stretch>
            <a:fillRect/>
          </a:stretch>
        </p:blipFill>
        <p:spPr>
          <a:xfrm>
            <a:off x="5" y="0"/>
            <a:ext cx="9143981"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accent1"/>
        </a:solidFill>
      </p:bgPr>
    </p:bg>
    <p:spTree>
      <p:nvGrpSpPr>
        <p:cNvPr id="17" name="Shape 17"/>
        <p:cNvGrpSpPr/>
        <p:nvPr/>
      </p:nvGrpSpPr>
      <p:grpSpPr>
        <a:xfrm>
          <a:off x="0" y="0"/>
          <a:ext cx="0" cy="0"/>
          <a:chOff x="0" y="0"/>
          <a:chExt cx="0" cy="0"/>
        </a:xfrm>
      </p:grpSpPr>
      <p:pic>
        <p:nvPicPr>
          <p:cNvPr id="18" name="Google Shape;18;p4"/>
          <p:cNvPicPr preferRelativeResize="0"/>
          <p:nvPr/>
        </p:nvPicPr>
        <p:blipFill>
          <a:blip r:embed="rId2">
            <a:alphaModFix amt="21000"/>
          </a:blip>
          <a:stretch>
            <a:fillRect/>
          </a:stretch>
        </p:blipFill>
        <p:spPr>
          <a:xfrm>
            <a:off x="5" y="0"/>
            <a:ext cx="9143981" cy="5143500"/>
          </a:xfrm>
          <a:prstGeom prst="rect">
            <a:avLst/>
          </a:prstGeom>
          <a:noFill/>
          <a:ln>
            <a:noFill/>
          </a:ln>
        </p:spPr>
      </p:pic>
      <p:sp>
        <p:nvSpPr>
          <p:cNvPr id="19" name="Google Shape;19;p4"/>
          <p:cNvSpPr/>
          <p:nvPr/>
        </p:nvSpPr>
        <p:spPr>
          <a:xfrm flipH="1" rot="10800000">
            <a:off x="7621728" y="2412750"/>
            <a:ext cx="3778800" cy="3778800"/>
          </a:xfrm>
          <a:prstGeom prst="ellipse">
            <a:avLst/>
          </a:prstGeom>
          <a:gradFill>
            <a:gsLst>
              <a:gs pos="0">
                <a:schemeClr val="lt1"/>
              </a:gs>
              <a:gs pos="56000">
                <a:schemeClr val="accent1"/>
              </a:gs>
              <a:gs pos="69000">
                <a:srgbClr val="F5D7FF">
                  <a:alpha val="0"/>
                </a:srgbClr>
              </a:gs>
              <a:gs pos="82000">
                <a:srgbClr val="FFFFFF">
                  <a:alpha val="0"/>
                </a:srgbClr>
              </a:gs>
              <a:gs pos="95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flipH="1" rot="10800000">
            <a:off x="3755003" y="-2386750"/>
            <a:ext cx="3778800" cy="3778800"/>
          </a:xfrm>
          <a:prstGeom prst="ellipse">
            <a:avLst/>
          </a:prstGeom>
          <a:gradFill>
            <a:gsLst>
              <a:gs pos="0">
                <a:schemeClr val="lt1"/>
              </a:gs>
              <a:gs pos="56000">
                <a:schemeClr val="accent1"/>
              </a:gs>
              <a:gs pos="69000">
                <a:srgbClr val="F5D7FF">
                  <a:alpha val="0"/>
                </a:srgbClr>
              </a:gs>
              <a:gs pos="82000">
                <a:srgbClr val="FFFFFF">
                  <a:alpha val="0"/>
                </a:srgbClr>
              </a:gs>
              <a:gs pos="95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flipH="1" rot="10800000">
            <a:off x="-2395097" y="1894475"/>
            <a:ext cx="3778800" cy="3778800"/>
          </a:xfrm>
          <a:prstGeom prst="ellipse">
            <a:avLst/>
          </a:prstGeom>
          <a:gradFill>
            <a:gsLst>
              <a:gs pos="0">
                <a:schemeClr val="lt1"/>
              </a:gs>
              <a:gs pos="56000">
                <a:schemeClr val="accent1"/>
              </a:gs>
              <a:gs pos="69000">
                <a:srgbClr val="F5D7FF">
                  <a:alpha val="0"/>
                </a:srgbClr>
              </a:gs>
              <a:gs pos="82000">
                <a:srgbClr val="FFFFFF">
                  <a:alpha val="0"/>
                </a:srgbClr>
              </a:gs>
              <a:gs pos="95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709050" y="445025"/>
            <a:ext cx="77259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a:solidFill>
                  <a:schemeClr val="accent3"/>
                </a:solidFill>
              </a:defRPr>
            </a:lvl2pPr>
            <a:lvl3pPr lvl="2" rtl="0">
              <a:spcBef>
                <a:spcPts val="0"/>
              </a:spcBef>
              <a:spcAft>
                <a:spcPts val="0"/>
              </a:spcAft>
              <a:buClr>
                <a:schemeClr val="accent3"/>
              </a:buClr>
              <a:buSzPts val="3000"/>
              <a:buNone/>
              <a:defRPr>
                <a:solidFill>
                  <a:schemeClr val="accent3"/>
                </a:solidFill>
              </a:defRPr>
            </a:lvl3pPr>
            <a:lvl4pPr lvl="3" rtl="0">
              <a:spcBef>
                <a:spcPts val="0"/>
              </a:spcBef>
              <a:spcAft>
                <a:spcPts val="0"/>
              </a:spcAft>
              <a:buClr>
                <a:schemeClr val="accent3"/>
              </a:buClr>
              <a:buSzPts val="3000"/>
              <a:buNone/>
              <a:defRPr>
                <a:solidFill>
                  <a:schemeClr val="accent3"/>
                </a:solidFill>
              </a:defRPr>
            </a:lvl4pPr>
            <a:lvl5pPr lvl="4" rtl="0">
              <a:spcBef>
                <a:spcPts val="0"/>
              </a:spcBef>
              <a:spcAft>
                <a:spcPts val="0"/>
              </a:spcAft>
              <a:buClr>
                <a:schemeClr val="accent3"/>
              </a:buClr>
              <a:buSzPts val="3000"/>
              <a:buNone/>
              <a:defRPr>
                <a:solidFill>
                  <a:schemeClr val="accent3"/>
                </a:solidFill>
              </a:defRPr>
            </a:lvl5pPr>
            <a:lvl6pPr lvl="5" rtl="0">
              <a:spcBef>
                <a:spcPts val="0"/>
              </a:spcBef>
              <a:spcAft>
                <a:spcPts val="0"/>
              </a:spcAft>
              <a:buClr>
                <a:schemeClr val="accent3"/>
              </a:buClr>
              <a:buSzPts val="3000"/>
              <a:buNone/>
              <a:defRPr>
                <a:solidFill>
                  <a:schemeClr val="accent3"/>
                </a:solidFill>
              </a:defRPr>
            </a:lvl6pPr>
            <a:lvl7pPr lvl="6" rtl="0">
              <a:spcBef>
                <a:spcPts val="0"/>
              </a:spcBef>
              <a:spcAft>
                <a:spcPts val="0"/>
              </a:spcAft>
              <a:buClr>
                <a:schemeClr val="accent3"/>
              </a:buClr>
              <a:buSzPts val="3000"/>
              <a:buNone/>
              <a:defRPr>
                <a:solidFill>
                  <a:schemeClr val="accent3"/>
                </a:solidFill>
              </a:defRPr>
            </a:lvl7pPr>
            <a:lvl8pPr lvl="7" rtl="0">
              <a:spcBef>
                <a:spcPts val="0"/>
              </a:spcBef>
              <a:spcAft>
                <a:spcPts val="0"/>
              </a:spcAft>
              <a:buClr>
                <a:schemeClr val="accent3"/>
              </a:buClr>
              <a:buSzPts val="3000"/>
              <a:buNone/>
              <a:defRPr>
                <a:solidFill>
                  <a:schemeClr val="accent3"/>
                </a:solidFill>
              </a:defRPr>
            </a:lvl8pPr>
            <a:lvl9pPr lvl="8" rtl="0">
              <a:spcBef>
                <a:spcPts val="0"/>
              </a:spcBef>
              <a:spcAft>
                <a:spcPts val="0"/>
              </a:spcAft>
              <a:buClr>
                <a:schemeClr val="accent3"/>
              </a:buClr>
              <a:buSzPts val="3000"/>
              <a:buNone/>
              <a:defRPr>
                <a:solidFill>
                  <a:schemeClr val="accent3"/>
                </a:solidFill>
              </a:defRPr>
            </a:lvl9pPr>
          </a:lstStyle>
          <a:p/>
        </p:txBody>
      </p:sp>
      <p:sp>
        <p:nvSpPr>
          <p:cNvPr id="23" name="Google Shape;23;p4"/>
          <p:cNvSpPr txBox="1"/>
          <p:nvPr>
            <p:ph idx="1" type="body"/>
          </p:nvPr>
        </p:nvSpPr>
        <p:spPr>
          <a:xfrm>
            <a:off x="709050" y="1122575"/>
            <a:ext cx="7725900" cy="3374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1"/>
              </a:buClr>
              <a:buSzPts val="1400"/>
              <a:buFont typeface="Syne"/>
              <a:buAutoNum type="arabicPeriod"/>
              <a:defRPr sz="1200">
                <a:solidFill>
                  <a:schemeClr val="lt1"/>
                </a:solidFill>
              </a:defRPr>
            </a:lvl1pPr>
            <a:lvl2pPr indent="-317500" lvl="1" marL="914400" rtl="0">
              <a:lnSpc>
                <a:spcPct val="115000"/>
              </a:lnSpc>
              <a:spcBef>
                <a:spcPts val="0"/>
              </a:spcBef>
              <a:spcAft>
                <a:spcPts val="0"/>
              </a:spcAft>
              <a:buClr>
                <a:schemeClr val="lt1"/>
              </a:buClr>
              <a:buSzPts val="1400"/>
              <a:buAutoNum type="alphaLcPeriod"/>
              <a:defRPr>
                <a:solidFill>
                  <a:schemeClr val="lt1"/>
                </a:solidFill>
              </a:defRPr>
            </a:lvl2pPr>
            <a:lvl3pPr indent="-317500" lvl="2" marL="1371600" rtl="0">
              <a:lnSpc>
                <a:spcPct val="115000"/>
              </a:lnSpc>
              <a:spcBef>
                <a:spcPts val="0"/>
              </a:spcBef>
              <a:spcAft>
                <a:spcPts val="0"/>
              </a:spcAft>
              <a:buClr>
                <a:schemeClr val="lt1"/>
              </a:buClr>
              <a:buSzPts val="1400"/>
              <a:buAutoNum type="romanLcPeriod"/>
              <a:defRPr>
                <a:solidFill>
                  <a:schemeClr val="lt1"/>
                </a:solidFill>
              </a:defRPr>
            </a:lvl3pPr>
            <a:lvl4pPr indent="-317500" lvl="3" marL="1828800" rtl="0">
              <a:lnSpc>
                <a:spcPct val="115000"/>
              </a:lnSpc>
              <a:spcBef>
                <a:spcPts val="0"/>
              </a:spcBef>
              <a:spcAft>
                <a:spcPts val="0"/>
              </a:spcAft>
              <a:buClr>
                <a:schemeClr val="lt1"/>
              </a:buClr>
              <a:buSzPts val="1400"/>
              <a:buAutoNum type="arabicPeriod"/>
              <a:defRPr>
                <a:solidFill>
                  <a:schemeClr val="lt1"/>
                </a:solidFill>
              </a:defRPr>
            </a:lvl4pPr>
            <a:lvl5pPr indent="-317500" lvl="4" marL="2286000" rtl="0">
              <a:lnSpc>
                <a:spcPct val="115000"/>
              </a:lnSpc>
              <a:spcBef>
                <a:spcPts val="0"/>
              </a:spcBef>
              <a:spcAft>
                <a:spcPts val="0"/>
              </a:spcAft>
              <a:buClr>
                <a:schemeClr val="lt1"/>
              </a:buClr>
              <a:buSzPts val="1400"/>
              <a:buAutoNum type="alphaLcPeriod"/>
              <a:defRPr>
                <a:solidFill>
                  <a:schemeClr val="lt1"/>
                </a:solidFill>
              </a:defRPr>
            </a:lvl5pPr>
            <a:lvl6pPr indent="-317500" lvl="5" marL="2743200" rtl="0">
              <a:lnSpc>
                <a:spcPct val="115000"/>
              </a:lnSpc>
              <a:spcBef>
                <a:spcPts val="0"/>
              </a:spcBef>
              <a:spcAft>
                <a:spcPts val="0"/>
              </a:spcAft>
              <a:buClr>
                <a:schemeClr val="lt1"/>
              </a:buClr>
              <a:buSzPts val="1400"/>
              <a:buAutoNum type="romanLcPeriod"/>
              <a:defRPr>
                <a:solidFill>
                  <a:schemeClr val="lt1"/>
                </a:solidFill>
              </a:defRPr>
            </a:lvl6pPr>
            <a:lvl7pPr indent="-317500" lvl="6" marL="3200400" rtl="0">
              <a:lnSpc>
                <a:spcPct val="115000"/>
              </a:lnSpc>
              <a:spcBef>
                <a:spcPts val="0"/>
              </a:spcBef>
              <a:spcAft>
                <a:spcPts val="0"/>
              </a:spcAft>
              <a:buClr>
                <a:schemeClr val="lt1"/>
              </a:buClr>
              <a:buSzPts val="1400"/>
              <a:buAutoNum type="arabicPeriod"/>
              <a:defRPr>
                <a:solidFill>
                  <a:schemeClr val="lt1"/>
                </a:solidFill>
              </a:defRPr>
            </a:lvl7pPr>
            <a:lvl8pPr indent="-317500" lvl="7" marL="3657600" rtl="0">
              <a:lnSpc>
                <a:spcPct val="115000"/>
              </a:lnSpc>
              <a:spcBef>
                <a:spcPts val="0"/>
              </a:spcBef>
              <a:spcAft>
                <a:spcPts val="0"/>
              </a:spcAft>
              <a:buClr>
                <a:schemeClr val="lt1"/>
              </a:buClr>
              <a:buSzPts val="1400"/>
              <a:buAutoNum type="alphaLcPeriod"/>
              <a:defRPr>
                <a:solidFill>
                  <a:schemeClr val="lt1"/>
                </a:solidFill>
              </a:defRPr>
            </a:lvl8pPr>
            <a:lvl9pPr indent="-317500" lvl="8" marL="4114800" rtl="0">
              <a:lnSpc>
                <a:spcPct val="115000"/>
              </a:lnSpc>
              <a:spcBef>
                <a:spcPts val="0"/>
              </a:spcBef>
              <a:spcAft>
                <a:spcPts val="0"/>
              </a:spcAft>
              <a:buClr>
                <a:schemeClr val="lt1"/>
              </a:buClr>
              <a:buSzPts val="1400"/>
              <a:buAutoNum type="romanLcPeriod"/>
              <a:defRPr>
                <a:solidFill>
                  <a:schemeClr val="lt1"/>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solidFill>
          <a:schemeClr val="accent1"/>
        </a:solidFill>
      </p:bgPr>
    </p:bg>
    <p:spTree>
      <p:nvGrpSpPr>
        <p:cNvPr id="285" name="Shape 285"/>
        <p:cNvGrpSpPr/>
        <p:nvPr/>
      </p:nvGrpSpPr>
      <p:grpSpPr>
        <a:xfrm>
          <a:off x="0" y="0"/>
          <a:ext cx="0" cy="0"/>
          <a:chOff x="0" y="0"/>
          <a:chExt cx="0" cy="0"/>
        </a:xfrm>
      </p:grpSpPr>
      <p:sp>
        <p:nvSpPr>
          <p:cNvPr id="286" name="Google Shape;286;p31"/>
          <p:cNvSpPr/>
          <p:nvPr/>
        </p:nvSpPr>
        <p:spPr>
          <a:xfrm flipH="1" rot="10800000">
            <a:off x="7621728" y="2412750"/>
            <a:ext cx="3778800" cy="3778800"/>
          </a:xfrm>
          <a:prstGeom prst="ellipse">
            <a:avLst/>
          </a:prstGeom>
          <a:gradFill>
            <a:gsLst>
              <a:gs pos="0">
                <a:schemeClr val="lt1"/>
              </a:gs>
              <a:gs pos="56000">
                <a:schemeClr val="accent1"/>
              </a:gs>
              <a:gs pos="69000">
                <a:srgbClr val="F5D7FF">
                  <a:alpha val="0"/>
                </a:srgbClr>
              </a:gs>
              <a:gs pos="82000">
                <a:srgbClr val="FFFFFF">
                  <a:alpha val="0"/>
                </a:srgbClr>
              </a:gs>
              <a:gs pos="95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1"/>
          <p:cNvSpPr/>
          <p:nvPr/>
        </p:nvSpPr>
        <p:spPr>
          <a:xfrm flipH="1" rot="10800000">
            <a:off x="3755003" y="-2386750"/>
            <a:ext cx="3778800" cy="3778800"/>
          </a:xfrm>
          <a:prstGeom prst="ellipse">
            <a:avLst/>
          </a:prstGeom>
          <a:gradFill>
            <a:gsLst>
              <a:gs pos="0">
                <a:schemeClr val="lt1"/>
              </a:gs>
              <a:gs pos="56000">
                <a:schemeClr val="accent1"/>
              </a:gs>
              <a:gs pos="69000">
                <a:srgbClr val="F5D7FF">
                  <a:alpha val="0"/>
                </a:srgbClr>
              </a:gs>
              <a:gs pos="82000">
                <a:srgbClr val="FFFFFF">
                  <a:alpha val="0"/>
                </a:srgbClr>
              </a:gs>
              <a:gs pos="95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1"/>
          <p:cNvSpPr/>
          <p:nvPr/>
        </p:nvSpPr>
        <p:spPr>
          <a:xfrm flipH="1" rot="10800000">
            <a:off x="-2395097" y="1894475"/>
            <a:ext cx="3778800" cy="3778800"/>
          </a:xfrm>
          <a:prstGeom prst="ellipse">
            <a:avLst/>
          </a:prstGeom>
          <a:gradFill>
            <a:gsLst>
              <a:gs pos="0">
                <a:schemeClr val="lt1"/>
              </a:gs>
              <a:gs pos="56000">
                <a:schemeClr val="accent1"/>
              </a:gs>
              <a:gs pos="69000">
                <a:srgbClr val="F5D7FF">
                  <a:alpha val="0"/>
                </a:srgbClr>
              </a:gs>
              <a:gs pos="82000">
                <a:srgbClr val="FFFFFF">
                  <a:alpha val="0"/>
                </a:srgbClr>
              </a:gs>
              <a:gs pos="95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9" name="Google Shape;289;p31"/>
          <p:cNvPicPr preferRelativeResize="0"/>
          <p:nvPr/>
        </p:nvPicPr>
        <p:blipFill>
          <a:blip r:embed="rId2">
            <a:alphaModFix amt="21000"/>
          </a:blip>
          <a:stretch>
            <a:fillRect/>
          </a:stretch>
        </p:blipFill>
        <p:spPr>
          <a:xfrm>
            <a:off x="5" y="0"/>
            <a:ext cx="9143981"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accent1"/>
        </a:solidFill>
      </p:bgPr>
    </p:bg>
    <p:spTree>
      <p:nvGrpSpPr>
        <p:cNvPr id="24" name="Shape 24"/>
        <p:cNvGrpSpPr/>
        <p:nvPr/>
      </p:nvGrpSpPr>
      <p:grpSpPr>
        <a:xfrm>
          <a:off x="0" y="0"/>
          <a:ext cx="0" cy="0"/>
          <a:chOff x="0" y="0"/>
          <a:chExt cx="0" cy="0"/>
        </a:xfrm>
      </p:grpSpPr>
      <p:sp>
        <p:nvSpPr>
          <p:cNvPr id="25" name="Google Shape;25;p5"/>
          <p:cNvSpPr/>
          <p:nvPr/>
        </p:nvSpPr>
        <p:spPr>
          <a:xfrm flipH="1" rot="10800000">
            <a:off x="7774128" y="2565150"/>
            <a:ext cx="3778800" cy="3778800"/>
          </a:xfrm>
          <a:prstGeom prst="ellipse">
            <a:avLst/>
          </a:prstGeom>
          <a:gradFill>
            <a:gsLst>
              <a:gs pos="0">
                <a:schemeClr val="lt1"/>
              </a:gs>
              <a:gs pos="56000">
                <a:schemeClr val="accent1"/>
              </a:gs>
              <a:gs pos="69000">
                <a:srgbClr val="F5D7FF">
                  <a:alpha val="0"/>
                </a:srgbClr>
              </a:gs>
              <a:gs pos="82000">
                <a:srgbClr val="FFFFFF">
                  <a:alpha val="0"/>
                </a:srgbClr>
              </a:gs>
              <a:gs pos="95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flipH="1" rot="10800000">
            <a:off x="3907403" y="-2234350"/>
            <a:ext cx="3778800" cy="3778800"/>
          </a:xfrm>
          <a:prstGeom prst="ellipse">
            <a:avLst/>
          </a:prstGeom>
          <a:gradFill>
            <a:gsLst>
              <a:gs pos="0">
                <a:schemeClr val="lt1"/>
              </a:gs>
              <a:gs pos="56000">
                <a:schemeClr val="accent1"/>
              </a:gs>
              <a:gs pos="69000">
                <a:srgbClr val="F5D7FF">
                  <a:alpha val="0"/>
                </a:srgbClr>
              </a:gs>
              <a:gs pos="82000">
                <a:srgbClr val="FFFFFF">
                  <a:alpha val="0"/>
                </a:srgbClr>
              </a:gs>
              <a:gs pos="95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p:nvPr/>
        </p:nvSpPr>
        <p:spPr>
          <a:xfrm flipH="1" rot="10800000">
            <a:off x="-2242697" y="2046875"/>
            <a:ext cx="3778800" cy="3778800"/>
          </a:xfrm>
          <a:prstGeom prst="ellipse">
            <a:avLst/>
          </a:prstGeom>
          <a:gradFill>
            <a:gsLst>
              <a:gs pos="0">
                <a:schemeClr val="lt1"/>
              </a:gs>
              <a:gs pos="56000">
                <a:schemeClr val="accent1"/>
              </a:gs>
              <a:gs pos="69000">
                <a:srgbClr val="F5D7FF">
                  <a:alpha val="0"/>
                </a:srgbClr>
              </a:gs>
              <a:gs pos="82000">
                <a:srgbClr val="FFFFFF">
                  <a:alpha val="0"/>
                </a:srgbClr>
              </a:gs>
              <a:gs pos="95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 name="Google Shape;28;p5"/>
          <p:cNvPicPr preferRelativeResize="0"/>
          <p:nvPr/>
        </p:nvPicPr>
        <p:blipFill>
          <a:blip r:embed="rId2">
            <a:alphaModFix amt="21000"/>
          </a:blip>
          <a:stretch>
            <a:fillRect/>
          </a:stretch>
        </p:blipFill>
        <p:spPr>
          <a:xfrm>
            <a:off x="5" y="0"/>
            <a:ext cx="9143981" cy="5143500"/>
          </a:xfrm>
          <a:prstGeom prst="rect">
            <a:avLst/>
          </a:prstGeom>
          <a:noFill/>
          <a:ln>
            <a:noFill/>
          </a:ln>
        </p:spPr>
      </p:pic>
      <p:sp>
        <p:nvSpPr>
          <p:cNvPr id="29" name="Google Shape;29;p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a:solidFill>
                  <a:schemeClr val="accent3"/>
                </a:solidFill>
              </a:defRPr>
            </a:lvl2pPr>
            <a:lvl3pPr lvl="2" rtl="0">
              <a:spcBef>
                <a:spcPts val="0"/>
              </a:spcBef>
              <a:spcAft>
                <a:spcPts val="0"/>
              </a:spcAft>
              <a:buClr>
                <a:schemeClr val="accent3"/>
              </a:buClr>
              <a:buSzPts val="3000"/>
              <a:buNone/>
              <a:defRPr>
                <a:solidFill>
                  <a:schemeClr val="accent3"/>
                </a:solidFill>
              </a:defRPr>
            </a:lvl3pPr>
            <a:lvl4pPr lvl="3" rtl="0">
              <a:spcBef>
                <a:spcPts val="0"/>
              </a:spcBef>
              <a:spcAft>
                <a:spcPts val="0"/>
              </a:spcAft>
              <a:buClr>
                <a:schemeClr val="accent3"/>
              </a:buClr>
              <a:buSzPts val="3000"/>
              <a:buNone/>
              <a:defRPr>
                <a:solidFill>
                  <a:schemeClr val="accent3"/>
                </a:solidFill>
              </a:defRPr>
            </a:lvl4pPr>
            <a:lvl5pPr lvl="4" rtl="0">
              <a:spcBef>
                <a:spcPts val="0"/>
              </a:spcBef>
              <a:spcAft>
                <a:spcPts val="0"/>
              </a:spcAft>
              <a:buClr>
                <a:schemeClr val="accent3"/>
              </a:buClr>
              <a:buSzPts val="3000"/>
              <a:buNone/>
              <a:defRPr>
                <a:solidFill>
                  <a:schemeClr val="accent3"/>
                </a:solidFill>
              </a:defRPr>
            </a:lvl5pPr>
            <a:lvl6pPr lvl="5" rtl="0">
              <a:spcBef>
                <a:spcPts val="0"/>
              </a:spcBef>
              <a:spcAft>
                <a:spcPts val="0"/>
              </a:spcAft>
              <a:buClr>
                <a:schemeClr val="accent3"/>
              </a:buClr>
              <a:buSzPts val="3000"/>
              <a:buNone/>
              <a:defRPr>
                <a:solidFill>
                  <a:schemeClr val="accent3"/>
                </a:solidFill>
              </a:defRPr>
            </a:lvl6pPr>
            <a:lvl7pPr lvl="6" rtl="0">
              <a:spcBef>
                <a:spcPts val="0"/>
              </a:spcBef>
              <a:spcAft>
                <a:spcPts val="0"/>
              </a:spcAft>
              <a:buClr>
                <a:schemeClr val="accent3"/>
              </a:buClr>
              <a:buSzPts val="3000"/>
              <a:buNone/>
              <a:defRPr>
                <a:solidFill>
                  <a:schemeClr val="accent3"/>
                </a:solidFill>
              </a:defRPr>
            </a:lvl7pPr>
            <a:lvl8pPr lvl="7" rtl="0">
              <a:spcBef>
                <a:spcPts val="0"/>
              </a:spcBef>
              <a:spcAft>
                <a:spcPts val="0"/>
              </a:spcAft>
              <a:buClr>
                <a:schemeClr val="accent3"/>
              </a:buClr>
              <a:buSzPts val="3000"/>
              <a:buNone/>
              <a:defRPr>
                <a:solidFill>
                  <a:schemeClr val="accent3"/>
                </a:solidFill>
              </a:defRPr>
            </a:lvl8pPr>
            <a:lvl9pPr lvl="8" rtl="0">
              <a:spcBef>
                <a:spcPts val="0"/>
              </a:spcBef>
              <a:spcAft>
                <a:spcPts val="0"/>
              </a:spcAft>
              <a:buClr>
                <a:schemeClr val="accent3"/>
              </a:buClr>
              <a:buSzPts val="3000"/>
              <a:buNone/>
              <a:defRPr>
                <a:solidFill>
                  <a:schemeClr val="accent3"/>
                </a:solidFill>
              </a:defRPr>
            </a:lvl9pPr>
          </a:lstStyle>
          <a:p/>
        </p:txBody>
      </p:sp>
      <p:sp>
        <p:nvSpPr>
          <p:cNvPr id="30" name="Google Shape;30;p5"/>
          <p:cNvSpPr txBox="1"/>
          <p:nvPr>
            <p:ph idx="2" type="title"/>
          </p:nvPr>
        </p:nvSpPr>
        <p:spPr>
          <a:xfrm>
            <a:off x="1691571" y="2621713"/>
            <a:ext cx="2617800" cy="288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20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31" name="Google Shape;31;p5"/>
          <p:cNvSpPr txBox="1"/>
          <p:nvPr>
            <p:ph idx="1" type="subTitle"/>
          </p:nvPr>
        </p:nvSpPr>
        <p:spPr>
          <a:xfrm>
            <a:off x="1691571" y="2979374"/>
            <a:ext cx="2617800" cy="92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32" name="Google Shape;32;p5"/>
          <p:cNvSpPr txBox="1"/>
          <p:nvPr>
            <p:ph idx="3" type="title"/>
          </p:nvPr>
        </p:nvSpPr>
        <p:spPr>
          <a:xfrm>
            <a:off x="4834629" y="2621713"/>
            <a:ext cx="2617800" cy="288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20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33" name="Google Shape;33;p5"/>
          <p:cNvSpPr txBox="1"/>
          <p:nvPr>
            <p:ph idx="4" type="subTitle"/>
          </p:nvPr>
        </p:nvSpPr>
        <p:spPr>
          <a:xfrm>
            <a:off x="4834629" y="2979374"/>
            <a:ext cx="2617800" cy="92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2"/>
        </a:solidFill>
      </p:bgPr>
    </p:bg>
    <p:spTree>
      <p:nvGrpSpPr>
        <p:cNvPr id="34" name="Shape 34"/>
        <p:cNvGrpSpPr/>
        <p:nvPr/>
      </p:nvGrpSpPr>
      <p:grpSpPr>
        <a:xfrm>
          <a:off x="0" y="0"/>
          <a:ext cx="0" cy="0"/>
          <a:chOff x="0" y="0"/>
          <a:chExt cx="0" cy="0"/>
        </a:xfrm>
      </p:grpSpPr>
      <p:sp>
        <p:nvSpPr>
          <p:cNvPr id="35" name="Google Shape;35;p6"/>
          <p:cNvSpPr/>
          <p:nvPr/>
        </p:nvSpPr>
        <p:spPr>
          <a:xfrm flipH="1">
            <a:off x="-546472" y="-2552175"/>
            <a:ext cx="3778800" cy="3778800"/>
          </a:xfrm>
          <a:prstGeom prst="ellipse">
            <a:avLst/>
          </a:prstGeom>
          <a:gradFill>
            <a:gsLst>
              <a:gs pos="0">
                <a:schemeClr val="dk1"/>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6"/>
          <p:cNvSpPr/>
          <p:nvPr/>
        </p:nvSpPr>
        <p:spPr>
          <a:xfrm flipH="1">
            <a:off x="7381903" y="1350375"/>
            <a:ext cx="3778800" cy="3778800"/>
          </a:xfrm>
          <a:prstGeom prst="ellipse">
            <a:avLst/>
          </a:prstGeom>
          <a:gradFill>
            <a:gsLst>
              <a:gs pos="0">
                <a:schemeClr val="dk1"/>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6"/>
          <p:cNvSpPr/>
          <p:nvPr/>
        </p:nvSpPr>
        <p:spPr>
          <a:xfrm flipH="1">
            <a:off x="-2204772" y="3182575"/>
            <a:ext cx="3778800" cy="3778800"/>
          </a:xfrm>
          <a:prstGeom prst="ellipse">
            <a:avLst/>
          </a:prstGeom>
          <a:gradFill>
            <a:gsLst>
              <a:gs pos="0">
                <a:schemeClr val="dk1"/>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 name="Google Shape;38;p6"/>
          <p:cNvPicPr preferRelativeResize="0"/>
          <p:nvPr/>
        </p:nvPicPr>
        <p:blipFill>
          <a:blip r:embed="rId2">
            <a:alphaModFix amt="21000"/>
          </a:blip>
          <a:stretch>
            <a:fillRect/>
          </a:stretch>
        </p:blipFill>
        <p:spPr>
          <a:xfrm>
            <a:off x="5" y="0"/>
            <a:ext cx="9143981" cy="5143500"/>
          </a:xfrm>
          <a:prstGeom prst="rect">
            <a:avLst/>
          </a:prstGeom>
          <a:noFill/>
          <a:ln>
            <a:noFill/>
          </a:ln>
        </p:spPr>
      </p:pic>
      <p:grpSp>
        <p:nvGrpSpPr>
          <p:cNvPr id="39" name="Google Shape;39;p6"/>
          <p:cNvGrpSpPr/>
          <p:nvPr/>
        </p:nvGrpSpPr>
        <p:grpSpPr>
          <a:xfrm>
            <a:off x="7800265" y="400700"/>
            <a:ext cx="630510" cy="363000"/>
            <a:chOff x="7800265" y="358000"/>
            <a:chExt cx="630510" cy="363000"/>
          </a:xfrm>
        </p:grpSpPr>
        <p:sp>
          <p:nvSpPr>
            <p:cNvPr id="40" name="Google Shape;40;p6"/>
            <p:cNvSpPr/>
            <p:nvPr/>
          </p:nvSpPr>
          <p:spPr>
            <a:xfrm rot="10800000">
              <a:off x="8067775" y="358000"/>
              <a:ext cx="363000" cy="363000"/>
            </a:xfrm>
            <a:prstGeom prst="pie">
              <a:avLst>
                <a:gd fmla="val 5441677"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p:nvPr/>
          </p:nvSpPr>
          <p:spPr>
            <a:xfrm rot="10800000">
              <a:off x="7800265" y="358000"/>
              <a:ext cx="363000" cy="363000"/>
            </a:xfrm>
            <a:prstGeom prst="pie">
              <a:avLst>
                <a:gd fmla="val 5441677"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 name="Google Shape;42;p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a:solidFill>
                  <a:schemeClr val="accent3"/>
                </a:solidFill>
              </a:defRPr>
            </a:lvl2pPr>
            <a:lvl3pPr lvl="2" rtl="0">
              <a:spcBef>
                <a:spcPts val="0"/>
              </a:spcBef>
              <a:spcAft>
                <a:spcPts val="0"/>
              </a:spcAft>
              <a:buClr>
                <a:schemeClr val="accent3"/>
              </a:buClr>
              <a:buSzPts val="3000"/>
              <a:buNone/>
              <a:defRPr>
                <a:solidFill>
                  <a:schemeClr val="accent3"/>
                </a:solidFill>
              </a:defRPr>
            </a:lvl3pPr>
            <a:lvl4pPr lvl="3" rtl="0">
              <a:spcBef>
                <a:spcPts val="0"/>
              </a:spcBef>
              <a:spcAft>
                <a:spcPts val="0"/>
              </a:spcAft>
              <a:buClr>
                <a:schemeClr val="accent3"/>
              </a:buClr>
              <a:buSzPts val="3000"/>
              <a:buNone/>
              <a:defRPr>
                <a:solidFill>
                  <a:schemeClr val="accent3"/>
                </a:solidFill>
              </a:defRPr>
            </a:lvl4pPr>
            <a:lvl5pPr lvl="4" rtl="0">
              <a:spcBef>
                <a:spcPts val="0"/>
              </a:spcBef>
              <a:spcAft>
                <a:spcPts val="0"/>
              </a:spcAft>
              <a:buClr>
                <a:schemeClr val="accent3"/>
              </a:buClr>
              <a:buSzPts val="3000"/>
              <a:buNone/>
              <a:defRPr>
                <a:solidFill>
                  <a:schemeClr val="accent3"/>
                </a:solidFill>
              </a:defRPr>
            </a:lvl5pPr>
            <a:lvl6pPr lvl="5" rtl="0">
              <a:spcBef>
                <a:spcPts val="0"/>
              </a:spcBef>
              <a:spcAft>
                <a:spcPts val="0"/>
              </a:spcAft>
              <a:buClr>
                <a:schemeClr val="accent3"/>
              </a:buClr>
              <a:buSzPts val="3000"/>
              <a:buNone/>
              <a:defRPr>
                <a:solidFill>
                  <a:schemeClr val="accent3"/>
                </a:solidFill>
              </a:defRPr>
            </a:lvl6pPr>
            <a:lvl7pPr lvl="6" rtl="0">
              <a:spcBef>
                <a:spcPts val="0"/>
              </a:spcBef>
              <a:spcAft>
                <a:spcPts val="0"/>
              </a:spcAft>
              <a:buClr>
                <a:schemeClr val="accent3"/>
              </a:buClr>
              <a:buSzPts val="3000"/>
              <a:buNone/>
              <a:defRPr>
                <a:solidFill>
                  <a:schemeClr val="accent3"/>
                </a:solidFill>
              </a:defRPr>
            </a:lvl7pPr>
            <a:lvl8pPr lvl="7" rtl="0">
              <a:spcBef>
                <a:spcPts val="0"/>
              </a:spcBef>
              <a:spcAft>
                <a:spcPts val="0"/>
              </a:spcAft>
              <a:buClr>
                <a:schemeClr val="accent3"/>
              </a:buClr>
              <a:buSzPts val="3000"/>
              <a:buNone/>
              <a:defRPr>
                <a:solidFill>
                  <a:schemeClr val="accent3"/>
                </a:solidFill>
              </a:defRPr>
            </a:lvl8pPr>
            <a:lvl9pPr lvl="8" rtl="0">
              <a:spcBef>
                <a:spcPts val="0"/>
              </a:spcBef>
              <a:spcAft>
                <a:spcPts val="0"/>
              </a:spcAft>
              <a:buClr>
                <a:schemeClr val="accent3"/>
              </a:buClr>
              <a:buSzPts val="3000"/>
              <a:buNone/>
              <a:defRPr>
                <a:solidFill>
                  <a:schemeClr val="accent3"/>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1"/>
        </a:solidFill>
      </p:bgPr>
    </p:bg>
    <p:spTree>
      <p:nvGrpSpPr>
        <p:cNvPr id="43" name="Shape 43"/>
        <p:cNvGrpSpPr/>
        <p:nvPr/>
      </p:nvGrpSpPr>
      <p:grpSpPr>
        <a:xfrm>
          <a:off x="0" y="0"/>
          <a:ext cx="0" cy="0"/>
          <a:chOff x="0" y="0"/>
          <a:chExt cx="0" cy="0"/>
        </a:xfrm>
      </p:grpSpPr>
      <p:sp>
        <p:nvSpPr>
          <p:cNvPr id="44" name="Google Shape;44;p7"/>
          <p:cNvSpPr/>
          <p:nvPr/>
        </p:nvSpPr>
        <p:spPr>
          <a:xfrm flipH="1" rot="10800000">
            <a:off x="7621728" y="2412750"/>
            <a:ext cx="3778800" cy="3778800"/>
          </a:xfrm>
          <a:prstGeom prst="ellipse">
            <a:avLst/>
          </a:prstGeom>
          <a:gradFill>
            <a:gsLst>
              <a:gs pos="0">
                <a:schemeClr val="lt1"/>
              </a:gs>
              <a:gs pos="56000">
                <a:schemeClr val="accent1"/>
              </a:gs>
              <a:gs pos="69000">
                <a:srgbClr val="F5D7FF">
                  <a:alpha val="0"/>
                </a:srgbClr>
              </a:gs>
              <a:gs pos="82000">
                <a:srgbClr val="FFFFFF">
                  <a:alpha val="0"/>
                </a:srgbClr>
              </a:gs>
              <a:gs pos="95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7"/>
          <p:cNvSpPr/>
          <p:nvPr/>
        </p:nvSpPr>
        <p:spPr>
          <a:xfrm flipH="1" rot="10800000">
            <a:off x="3755003" y="-2386750"/>
            <a:ext cx="3778800" cy="3778800"/>
          </a:xfrm>
          <a:prstGeom prst="ellipse">
            <a:avLst/>
          </a:prstGeom>
          <a:gradFill>
            <a:gsLst>
              <a:gs pos="0">
                <a:schemeClr val="lt1"/>
              </a:gs>
              <a:gs pos="56000">
                <a:schemeClr val="accent1"/>
              </a:gs>
              <a:gs pos="69000">
                <a:srgbClr val="F5D7FF">
                  <a:alpha val="0"/>
                </a:srgbClr>
              </a:gs>
              <a:gs pos="82000">
                <a:srgbClr val="FFFFFF">
                  <a:alpha val="0"/>
                </a:srgbClr>
              </a:gs>
              <a:gs pos="95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7"/>
          <p:cNvSpPr/>
          <p:nvPr/>
        </p:nvSpPr>
        <p:spPr>
          <a:xfrm flipH="1" rot="10800000">
            <a:off x="-2395097" y="1894475"/>
            <a:ext cx="3778800" cy="3778800"/>
          </a:xfrm>
          <a:prstGeom prst="ellipse">
            <a:avLst/>
          </a:prstGeom>
          <a:gradFill>
            <a:gsLst>
              <a:gs pos="0">
                <a:schemeClr val="lt1"/>
              </a:gs>
              <a:gs pos="56000">
                <a:schemeClr val="accent1"/>
              </a:gs>
              <a:gs pos="69000">
                <a:srgbClr val="F5D7FF">
                  <a:alpha val="0"/>
                </a:srgbClr>
              </a:gs>
              <a:gs pos="82000">
                <a:srgbClr val="FFFFFF">
                  <a:alpha val="0"/>
                </a:srgbClr>
              </a:gs>
              <a:gs pos="95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 name="Google Shape;47;p7"/>
          <p:cNvPicPr preferRelativeResize="0"/>
          <p:nvPr/>
        </p:nvPicPr>
        <p:blipFill>
          <a:blip r:embed="rId2">
            <a:alphaModFix amt="21000"/>
          </a:blip>
          <a:stretch>
            <a:fillRect/>
          </a:stretch>
        </p:blipFill>
        <p:spPr>
          <a:xfrm>
            <a:off x="5" y="0"/>
            <a:ext cx="9143981" cy="5143500"/>
          </a:xfrm>
          <a:prstGeom prst="rect">
            <a:avLst/>
          </a:prstGeom>
          <a:noFill/>
          <a:ln>
            <a:noFill/>
          </a:ln>
        </p:spPr>
      </p:pic>
      <p:sp>
        <p:nvSpPr>
          <p:cNvPr id="48" name="Google Shape;48;p7"/>
          <p:cNvSpPr txBox="1"/>
          <p:nvPr>
            <p:ph type="title"/>
          </p:nvPr>
        </p:nvSpPr>
        <p:spPr>
          <a:xfrm>
            <a:off x="1167500" y="1501950"/>
            <a:ext cx="2069700" cy="1065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a:solidFill>
                  <a:schemeClr val="accent3"/>
                </a:solidFill>
              </a:defRPr>
            </a:lvl2pPr>
            <a:lvl3pPr lvl="2" rtl="0">
              <a:spcBef>
                <a:spcPts val="0"/>
              </a:spcBef>
              <a:spcAft>
                <a:spcPts val="0"/>
              </a:spcAft>
              <a:buClr>
                <a:schemeClr val="accent3"/>
              </a:buClr>
              <a:buSzPts val="3000"/>
              <a:buNone/>
              <a:defRPr>
                <a:solidFill>
                  <a:schemeClr val="accent3"/>
                </a:solidFill>
              </a:defRPr>
            </a:lvl3pPr>
            <a:lvl4pPr lvl="3" rtl="0">
              <a:spcBef>
                <a:spcPts val="0"/>
              </a:spcBef>
              <a:spcAft>
                <a:spcPts val="0"/>
              </a:spcAft>
              <a:buClr>
                <a:schemeClr val="accent3"/>
              </a:buClr>
              <a:buSzPts val="3000"/>
              <a:buNone/>
              <a:defRPr>
                <a:solidFill>
                  <a:schemeClr val="accent3"/>
                </a:solidFill>
              </a:defRPr>
            </a:lvl4pPr>
            <a:lvl5pPr lvl="4" rtl="0">
              <a:spcBef>
                <a:spcPts val="0"/>
              </a:spcBef>
              <a:spcAft>
                <a:spcPts val="0"/>
              </a:spcAft>
              <a:buClr>
                <a:schemeClr val="accent3"/>
              </a:buClr>
              <a:buSzPts val="3000"/>
              <a:buNone/>
              <a:defRPr>
                <a:solidFill>
                  <a:schemeClr val="accent3"/>
                </a:solidFill>
              </a:defRPr>
            </a:lvl5pPr>
            <a:lvl6pPr lvl="5" rtl="0">
              <a:spcBef>
                <a:spcPts val="0"/>
              </a:spcBef>
              <a:spcAft>
                <a:spcPts val="0"/>
              </a:spcAft>
              <a:buClr>
                <a:schemeClr val="accent3"/>
              </a:buClr>
              <a:buSzPts val="3000"/>
              <a:buNone/>
              <a:defRPr>
                <a:solidFill>
                  <a:schemeClr val="accent3"/>
                </a:solidFill>
              </a:defRPr>
            </a:lvl6pPr>
            <a:lvl7pPr lvl="6" rtl="0">
              <a:spcBef>
                <a:spcPts val="0"/>
              </a:spcBef>
              <a:spcAft>
                <a:spcPts val="0"/>
              </a:spcAft>
              <a:buClr>
                <a:schemeClr val="accent3"/>
              </a:buClr>
              <a:buSzPts val="3000"/>
              <a:buNone/>
              <a:defRPr>
                <a:solidFill>
                  <a:schemeClr val="accent3"/>
                </a:solidFill>
              </a:defRPr>
            </a:lvl7pPr>
            <a:lvl8pPr lvl="7" rtl="0">
              <a:spcBef>
                <a:spcPts val="0"/>
              </a:spcBef>
              <a:spcAft>
                <a:spcPts val="0"/>
              </a:spcAft>
              <a:buClr>
                <a:schemeClr val="accent3"/>
              </a:buClr>
              <a:buSzPts val="3000"/>
              <a:buNone/>
              <a:defRPr>
                <a:solidFill>
                  <a:schemeClr val="accent3"/>
                </a:solidFill>
              </a:defRPr>
            </a:lvl8pPr>
            <a:lvl9pPr lvl="8" rtl="0">
              <a:spcBef>
                <a:spcPts val="0"/>
              </a:spcBef>
              <a:spcAft>
                <a:spcPts val="0"/>
              </a:spcAft>
              <a:buClr>
                <a:schemeClr val="accent3"/>
              </a:buClr>
              <a:buSzPts val="3000"/>
              <a:buNone/>
              <a:defRPr>
                <a:solidFill>
                  <a:schemeClr val="accent3"/>
                </a:solidFill>
              </a:defRPr>
            </a:lvl9pPr>
          </a:lstStyle>
          <a:p/>
        </p:txBody>
      </p:sp>
      <p:sp>
        <p:nvSpPr>
          <p:cNvPr id="49" name="Google Shape;49;p7"/>
          <p:cNvSpPr txBox="1"/>
          <p:nvPr>
            <p:ph idx="1" type="body"/>
          </p:nvPr>
        </p:nvSpPr>
        <p:spPr>
          <a:xfrm>
            <a:off x="1167500" y="2643750"/>
            <a:ext cx="2439600" cy="997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1"/>
              </a:buClr>
              <a:buSzPts val="1400"/>
              <a:buChar char="●"/>
              <a:defRPr sz="1400">
                <a:solidFill>
                  <a:schemeClr val="lt1"/>
                </a:solidFill>
              </a:defRPr>
            </a:lvl1pPr>
            <a:lvl2pPr indent="-317500" lvl="1" marL="914400" rtl="0">
              <a:lnSpc>
                <a:spcPct val="115000"/>
              </a:lnSpc>
              <a:spcBef>
                <a:spcPts val="0"/>
              </a:spcBef>
              <a:spcAft>
                <a:spcPts val="0"/>
              </a:spcAft>
              <a:buClr>
                <a:schemeClr val="lt1"/>
              </a:buClr>
              <a:buSzPts val="1400"/>
              <a:buChar char="○"/>
              <a:defRPr>
                <a:solidFill>
                  <a:schemeClr val="lt1"/>
                </a:solidFill>
              </a:defRPr>
            </a:lvl2pPr>
            <a:lvl3pPr indent="-317500" lvl="2" marL="1371600" rtl="0">
              <a:lnSpc>
                <a:spcPct val="115000"/>
              </a:lnSpc>
              <a:spcBef>
                <a:spcPts val="0"/>
              </a:spcBef>
              <a:spcAft>
                <a:spcPts val="0"/>
              </a:spcAft>
              <a:buClr>
                <a:schemeClr val="lt1"/>
              </a:buClr>
              <a:buSzPts val="1400"/>
              <a:buChar char="■"/>
              <a:defRPr>
                <a:solidFill>
                  <a:schemeClr val="lt1"/>
                </a:solidFill>
              </a:defRPr>
            </a:lvl3pPr>
            <a:lvl4pPr indent="-317500" lvl="3" marL="1828800" rtl="0">
              <a:lnSpc>
                <a:spcPct val="115000"/>
              </a:lnSpc>
              <a:spcBef>
                <a:spcPts val="0"/>
              </a:spcBef>
              <a:spcAft>
                <a:spcPts val="0"/>
              </a:spcAft>
              <a:buClr>
                <a:schemeClr val="lt1"/>
              </a:buClr>
              <a:buSzPts val="1400"/>
              <a:buChar char="●"/>
              <a:defRPr>
                <a:solidFill>
                  <a:schemeClr val="lt1"/>
                </a:solidFill>
              </a:defRPr>
            </a:lvl4pPr>
            <a:lvl5pPr indent="-317500" lvl="4" marL="2286000" rtl="0">
              <a:lnSpc>
                <a:spcPct val="115000"/>
              </a:lnSpc>
              <a:spcBef>
                <a:spcPts val="0"/>
              </a:spcBef>
              <a:spcAft>
                <a:spcPts val="0"/>
              </a:spcAft>
              <a:buClr>
                <a:schemeClr val="lt1"/>
              </a:buClr>
              <a:buSzPts val="1400"/>
              <a:buChar char="○"/>
              <a:defRPr>
                <a:solidFill>
                  <a:schemeClr val="lt1"/>
                </a:solidFill>
              </a:defRPr>
            </a:lvl5pPr>
            <a:lvl6pPr indent="-317500" lvl="5" marL="2743200" rtl="0">
              <a:lnSpc>
                <a:spcPct val="115000"/>
              </a:lnSpc>
              <a:spcBef>
                <a:spcPts val="0"/>
              </a:spcBef>
              <a:spcAft>
                <a:spcPts val="0"/>
              </a:spcAft>
              <a:buClr>
                <a:schemeClr val="lt1"/>
              </a:buClr>
              <a:buSzPts val="1400"/>
              <a:buChar char="■"/>
              <a:defRPr>
                <a:solidFill>
                  <a:schemeClr val="lt1"/>
                </a:solidFill>
              </a:defRPr>
            </a:lvl6pPr>
            <a:lvl7pPr indent="-317500" lvl="6" marL="3200400" rtl="0">
              <a:lnSpc>
                <a:spcPct val="115000"/>
              </a:lnSpc>
              <a:spcBef>
                <a:spcPts val="0"/>
              </a:spcBef>
              <a:spcAft>
                <a:spcPts val="0"/>
              </a:spcAft>
              <a:buClr>
                <a:schemeClr val="lt1"/>
              </a:buClr>
              <a:buSzPts val="1400"/>
              <a:buChar char="●"/>
              <a:defRPr>
                <a:solidFill>
                  <a:schemeClr val="lt1"/>
                </a:solidFill>
              </a:defRPr>
            </a:lvl7pPr>
            <a:lvl8pPr indent="-317500" lvl="7" marL="3657600" rtl="0">
              <a:lnSpc>
                <a:spcPct val="115000"/>
              </a:lnSpc>
              <a:spcBef>
                <a:spcPts val="0"/>
              </a:spcBef>
              <a:spcAft>
                <a:spcPts val="0"/>
              </a:spcAft>
              <a:buClr>
                <a:schemeClr val="lt1"/>
              </a:buClr>
              <a:buSzPts val="1400"/>
              <a:buChar char="○"/>
              <a:defRPr>
                <a:solidFill>
                  <a:schemeClr val="lt1"/>
                </a:solidFill>
              </a:defRPr>
            </a:lvl8pPr>
            <a:lvl9pPr indent="-317500" lvl="8" marL="4114800" rtl="0">
              <a:lnSpc>
                <a:spcPct val="115000"/>
              </a:lnSpc>
              <a:spcBef>
                <a:spcPts val="0"/>
              </a:spcBef>
              <a:spcAft>
                <a:spcPts val="0"/>
              </a:spcAft>
              <a:buClr>
                <a:schemeClr val="lt1"/>
              </a:buClr>
              <a:buSzPts val="1400"/>
              <a:buChar char="■"/>
              <a:defRPr>
                <a:solidFill>
                  <a:schemeClr val="lt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50" name="Shape 50"/>
        <p:cNvGrpSpPr/>
        <p:nvPr/>
      </p:nvGrpSpPr>
      <p:grpSpPr>
        <a:xfrm>
          <a:off x="0" y="0"/>
          <a:ext cx="0" cy="0"/>
          <a:chOff x="0" y="0"/>
          <a:chExt cx="0" cy="0"/>
        </a:xfrm>
      </p:grpSpPr>
      <p:sp>
        <p:nvSpPr>
          <p:cNvPr id="51" name="Google Shape;51;p8"/>
          <p:cNvSpPr/>
          <p:nvPr/>
        </p:nvSpPr>
        <p:spPr>
          <a:xfrm rot="10800000">
            <a:off x="1776378" y="4005575"/>
            <a:ext cx="3778800" cy="3778800"/>
          </a:xfrm>
          <a:prstGeom prst="ellipse">
            <a:avLst/>
          </a:prstGeom>
          <a:gradFill>
            <a:gsLst>
              <a:gs pos="0">
                <a:schemeClr val="dk2"/>
              </a:gs>
              <a:gs pos="68000">
                <a:srgbClr val="FFFFFF">
                  <a:alpha val="0"/>
                </a:srgbClr>
              </a:gs>
              <a:gs pos="84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8"/>
          <p:cNvSpPr/>
          <p:nvPr/>
        </p:nvSpPr>
        <p:spPr>
          <a:xfrm rot="10800000">
            <a:off x="7800278" y="682350"/>
            <a:ext cx="3778800" cy="3778800"/>
          </a:xfrm>
          <a:prstGeom prst="ellipse">
            <a:avLst/>
          </a:prstGeom>
          <a:gradFill>
            <a:gsLst>
              <a:gs pos="0">
                <a:schemeClr val="dk2"/>
              </a:gs>
              <a:gs pos="68000">
                <a:srgbClr val="FFFFFF">
                  <a:alpha val="0"/>
                </a:srgbClr>
              </a:gs>
              <a:gs pos="84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rot="10800000">
            <a:off x="-1833122" y="-2180525"/>
            <a:ext cx="3778800" cy="3778800"/>
          </a:xfrm>
          <a:prstGeom prst="ellipse">
            <a:avLst/>
          </a:prstGeom>
          <a:gradFill>
            <a:gsLst>
              <a:gs pos="0">
                <a:schemeClr val="dk2"/>
              </a:gs>
              <a:gs pos="68000">
                <a:srgbClr val="FFFFFF">
                  <a:alpha val="0"/>
                </a:srgbClr>
              </a:gs>
              <a:gs pos="84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4" name="Google Shape;54;p8"/>
          <p:cNvPicPr preferRelativeResize="0"/>
          <p:nvPr/>
        </p:nvPicPr>
        <p:blipFill>
          <a:blip r:embed="rId2">
            <a:alphaModFix amt="21000"/>
          </a:blip>
          <a:stretch>
            <a:fillRect/>
          </a:stretch>
        </p:blipFill>
        <p:spPr>
          <a:xfrm>
            <a:off x="5" y="0"/>
            <a:ext cx="9143981" cy="5143500"/>
          </a:xfrm>
          <a:prstGeom prst="rect">
            <a:avLst/>
          </a:prstGeom>
          <a:noFill/>
          <a:ln>
            <a:noFill/>
          </a:ln>
        </p:spPr>
      </p:pic>
      <p:sp>
        <p:nvSpPr>
          <p:cNvPr id="55" name="Google Shape;55;p8"/>
          <p:cNvSpPr txBox="1"/>
          <p:nvPr>
            <p:ph type="title"/>
          </p:nvPr>
        </p:nvSpPr>
        <p:spPr>
          <a:xfrm>
            <a:off x="1894800" y="1539725"/>
            <a:ext cx="5354400" cy="2064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6000"/>
              <a:buNone/>
              <a:defRPr sz="7200">
                <a:solidFill>
                  <a:schemeClr val="dk2"/>
                </a:solidFill>
              </a:defRPr>
            </a:lvl1pPr>
            <a:lvl2pPr lvl="1" algn="ctr">
              <a:spcBef>
                <a:spcPts val="0"/>
              </a:spcBef>
              <a:spcAft>
                <a:spcPts val="0"/>
              </a:spcAft>
              <a:buClr>
                <a:schemeClr val="dk2"/>
              </a:buClr>
              <a:buSzPts val="6000"/>
              <a:buNone/>
              <a:defRPr sz="6000">
                <a:solidFill>
                  <a:schemeClr val="dk2"/>
                </a:solidFill>
              </a:defRPr>
            </a:lvl2pPr>
            <a:lvl3pPr lvl="2" algn="ctr">
              <a:spcBef>
                <a:spcPts val="0"/>
              </a:spcBef>
              <a:spcAft>
                <a:spcPts val="0"/>
              </a:spcAft>
              <a:buClr>
                <a:schemeClr val="dk2"/>
              </a:buClr>
              <a:buSzPts val="6000"/>
              <a:buNone/>
              <a:defRPr sz="6000">
                <a:solidFill>
                  <a:schemeClr val="dk2"/>
                </a:solidFill>
              </a:defRPr>
            </a:lvl3pPr>
            <a:lvl4pPr lvl="3" algn="ctr">
              <a:spcBef>
                <a:spcPts val="0"/>
              </a:spcBef>
              <a:spcAft>
                <a:spcPts val="0"/>
              </a:spcAft>
              <a:buClr>
                <a:schemeClr val="dk2"/>
              </a:buClr>
              <a:buSzPts val="6000"/>
              <a:buNone/>
              <a:defRPr sz="6000">
                <a:solidFill>
                  <a:schemeClr val="dk2"/>
                </a:solidFill>
              </a:defRPr>
            </a:lvl4pPr>
            <a:lvl5pPr lvl="4" algn="ctr">
              <a:spcBef>
                <a:spcPts val="0"/>
              </a:spcBef>
              <a:spcAft>
                <a:spcPts val="0"/>
              </a:spcAft>
              <a:buClr>
                <a:schemeClr val="dk2"/>
              </a:buClr>
              <a:buSzPts val="6000"/>
              <a:buNone/>
              <a:defRPr sz="6000">
                <a:solidFill>
                  <a:schemeClr val="dk2"/>
                </a:solidFill>
              </a:defRPr>
            </a:lvl5pPr>
            <a:lvl6pPr lvl="5" algn="ctr">
              <a:spcBef>
                <a:spcPts val="0"/>
              </a:spcBef>
              <a:spcAft>
                <a:spcPts val="0"/>
              </a:spcAft>
              <a:buClr>
                <a:schemeClr val="dk2"/>
              </a:buClr>
              <a:buSzPts val="6000"/>
              <a:buNone/>
              <a:defRPr sz="6000">
                <a:solidFill>
                  <a:schemeClr val="dk2"/>
                </a:solidFill>
              </a:defRPr>
            </a:lvl6pPr>
            <a:lvl7pPr lvl="6" algn="ctr">
              <a:spcBef>
                <a:spcPts val="0"/>
              </a:spcBef>
              <a:spcAft>
                <a:spcPts val="0"/>
              </a:spcAft>
              <a:buClr>
                <a:schemeClr val="dk2"/>
              </a:buClr>
              <a:buSzPts val="6000"/>
              <a:buNone/>
              <a:defRPr sz="6000">
                <a:solidFill>
                  <a:schemeClr val="dk2"/>
                </a:solidFill>
              </a:defRPr>
            </a:lvl7pPr>
            <a:lvl8pPr lvl="7" algn="ctr">
              <a:spcBef>
                <a:spcPts val="0"/>
              </a:spcBef>
              <a:spcAft>
                <a:spcPts val="0"/>
              </a:spcAft>
              <a:buClr>
                <a:schemeClr val="dk2"/>
              </a:buClr>
              <a:buSzPts val="6000"/>
              <a:buNone/>
              <a:defRPr sz="6000">
                <a:solidFill>
                  <a:schemeClr val="dk2"/>
                </a:solidFill>
              </a:defRPr>
            </a:lvl8pPr>
            <a:lvl9pPr lvl="8" algn="ctr">
              <a:spcBef>
                <a:spcPts val="0"/>
              </a:spcBef>
              <a:spcAft>
                <a:spcPts val="0"/>
              </a:spcAft>
              <a:buClr>
                <a:schemeClr val="dk2"/>
              </a:buClr>
              <a:buSzPts val="6000"/>
              <a:buNone/>
              <a:defRPr sz="6000">
                <a:solidFill>
                  <a:schemeClr val="dk2"/>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2"/>
        </a:solidFill>
      </p:bgPr>
    </p:bg>
    <p:spTree>
      <p:nvGrpSpPr>
        <p:cNvPr id="56" name="Shape 56"/>
        <p:cNvGrpSpPr/>
        <p:nvPr/>
      </p:nvGrpSpPr>
      <p:grpSpPr>
        <a:xfrm>
          <a:off x="0" y="0"/>
          <a:ext cx="0" cy="0"/>
          <a:chOff x="0" y="0"/>
          <a:chExt cx="0" cy="0"/>
        </a:xfrm>
      </p:grpSpPr>
      <p:sp>
        <p:nvSpPr>
          <p:cNvPr id="57" name="Google Shape;57;p9"/>
          <p:cNvSpPr/>
          <p:nvPr/>
        </p:nvSpPr>
        <p:spPr>
          <a:xfrm rot="10800000">
            <a:off x="1776378" y="4005575"/>
            <a:ext cx="3778800" cy="3778800"/>
          </a:xfrm>
          <a:prstGeom prst="ellipse">
            <a:avLst/>
          </a:prstGeom>
          <a:gradFill>
            <a:gsLst>
              <a:gs pos="0">
                <a:schemeClr val="dk2"/>
              </a:gs>
              <a:gs pos="68000">
                <a:srgbClr val="FFFFFF">
                  <a:alpha val="0"/>
                </a:srgbClr>
              </a:gs>
              <a:gs pos="84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9"/>
          <p:cNvSpPr/>
          <p:nvPr/>
        </p:nvSpPr>
        <p:spPr>
          <a:xfrm rot="10800000">
            <a:off x="7800278" y="682350"/>
            <a:ext cx="3778800" cy="3778800"/>
          </a:xfrm>
          <a:prstGeom prst="ellipse">
            <a:avLst/>
          </a:prstGeom>
          <a:gradFill>
            <a:gsLst>
              <a:gs pos="0">
                <a:schemeClr val="dk2"/>
              </a:gs>
              <a:gs pos="68000">
                <a:srgbClr val="FFFFFF">
                  <a:alpha val="0"/>
                </a:srgbClr>
              </a:gs>
              <a:gs pos="84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9"/>
          <p:cNvSpPr/>
          <p:nvPr/>
        </p:nvSpPr>
        <p:spPr>
          <a:xfrm rot="10800000">
            <a:off x="-1833122" y="-2180525"/>
            <a:ext cx="3778800" cy="3778800"/>
          </a:xfrm>
          <a:prstGeom prst="ellipse">
            <a:avLst/>
          </a:prstGeom>
          <a:gradFill>
            <a:gsLst>
              <a:gs pos="0">
                <a:schemeClr val="dk2"/>
              </a:gs>
              <a:gs pos="68000">
                <a:srgbClr val="FFFFFF">
                  <a:alpha val="0"/>
                </a:srgbClr>
              </a:gs>
              <a:gs pos="84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0" name="Google Shape;60;p9"/>
          <p:cNvPicPr preferRelativeResize="0"/>
          <p:nvPr/>
        </p:nvPicPr>
        <p:blipFill>
          <a:blip r:embed="rId2">
            <a:alphaModFix amt="21000"/>
          </a:blip>
          <a:stretch>
            <a:fillRect/>
          </a:stretch>
        </p:blipFill>
        <p:spPr>
          <a:xfrm>
            <a:off x="5" y="0"/>
            <a:ext cx="9143981" cy="5143500"/>
          </a:xfrm>
          <a:prstGeom prst="rect">
            <a:avLst/>
          </a:prstGeom>
          <a:noFill/>
          <a:ln>
            <a:noFill/>
          </a:ln>
        </p:spPr>
      </p:pic>
      <p:sp>
        <p:nvSpPr>
          <p:cNvPr id="61" name="Google Shape;61;p9"/>
          <p:cNvSpPr txBox="1"/>
          <p:nvPr>
            <p:ph type="title"/>
          </p:nvPr>
        </p:nvSpPr>
        <p:spPr>
          <a:xfrm>
            <a:off x="4543275" y="1349088"/>
            <a:ext cx="3857400" cy="12942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7200">
                <a:solidFill>
                  <a:schemeClr val="accent3"/>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2" name="Google Shape;62;p9"/>
          <p:cNvSpPr txBox="1"/>
          <p:nvPr>
            <p:ph idx="1" type="subTitle"/>
          </p:nvPr>
        </p:nvSpPr>
        <p:spPr>
          <a:xfrm>
            <a:off x="4543275" y="2680813"/>
            <a:ext cx="3857400" cy="808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solidFill>
                  <a:schemeClr val="dk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3" name="Shape 63"/>
        <p:cNvGrpSpPr/>
        <p:nvPr/>
      </p:nvGrpSpPr>
      <p:grpSpPr>
        <a:xfrm>
          <a:off x="0" y="0"/>
          <a:ext cx="0" cy="0"/>
          <a:chOff x="0" y="0"/>
          <a:chExt cx="0" cy="0"/>
        </a:xfrm>
      </p:grpSpPr>
      <p:pic>
        <p:nvPicPr>
          <p:cNvPr id="64" name="Google Shape;64;p10"/>
          <p:cNvPicPr preferRelativeResize="0"/>
          <p:nvPr/>
        </p:nvPicPr>
        <p:blipFill>
          <a:blip r:embed="rId2">
            <a:alphaModFix amt="21000"/>
          </a:blip>
          <a:stretch>
            <a:fillRect/>
          </a:stretch>
        </p:blipFill>
        <p:spPr>
          <a:xfrm>
            <a:off x="5" y="0"/>
            <a:ext cx="9143981" cy="5143500"/>
          </a:xfrm>
          <a:prstGeom prst="rect">
            <a:avLst/>
          </a:prstGeom>
          <a:noFill/>
          <a:ln>
            <a:noFill/>
          </a:ln>
        </p:spPr>
      </p:pic>
      <p:sp>
        <p:nvSpPr>
          <p:cNvPr id="65" name="Google Shape;65;p10"/>
          <p:cNvSpPr txBox="1"/>
          <p:nvPr>
            <p:ph type="title"/>
          </p:nvPr>
        </p:nvSpPr>
        <p:spPr>
          <a:xfrm>
            <a:off x="6076950" y="1263900"/>
            <a:ext cx="2353800" cy="261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3000"/>
              <a:buNone/>
              <a:defRPr>
                <a:solidFill>
                  <a:schemeClr val="dk2"/>
                </a:solidFill>
              </a:defRPr>
            </a:lvl1pPr>
            <a:lvl2pPr lvl="1" rtl="0" algn="ctr">
              <a:spcBef>
                <a:spcPts val="0"/>
              </a:spcBef>
              <a:spcAft>
                <a:spcPts val="0"/>
              </a:spcAft>
              <a:buClr>
                <a:schemeClr val="dk2"/>
              </a:buClr>
              <a:buSzPts val="3000"/>
              <a:buNone/>
              <a:defRPr>
                <a:solidFill>
                  <a:schemeClr val="dk2"/>
                </a:solidFill>
              </a:defRPr>
            </a:lvl2pPr>
            <a:lvl3pPr lvl="2" rtl="0" algn="ctr">
              <a:spcBef>
                <a:spcPts val="0"/>
              </a:spcBef>
              <a:spcAft>
                <a:spcPts val="0"/>
              </a:spcAft>
              <a:buClr>
                <a:schemeClr val="dk2"/>
              </a:buClr>
              <a:buSzPts val="3000"/>
              <a:buNone/>
              <a:defRPr>
                <a:solidFill>
                  <a:schemeClr val="dk2"/>
                </a:solidFill>
              </a:defRPr>
            </a:lvl3pPr>
            <a:lvl4pPr lvl="3" rtl="0" algn="ctr">
              <a:spcBef>
                <a:spcPts val="0"/>
              </a:spcBef>
              <a:spcAft>
                <a:spcPts val="0"/>
              </a:spcAft>
              <a:buClr>
                <a:schemeClr val="dk2"/>
              </a:buClr>
              <a:buSzPts val="3000"/>
              <a:buNone/>
              <a:defRPr>
                <a:solidFill>
                  <a:schemeClr val="dk2"/>
                </a:solidFill>
              </a:defRPr>
            </a:lvl4pPr>
            <a:lvl5pPr lvl="4" rtl="0" algn="ctr">
              <a:spcBef>
                <a:spcPts val="0"/>
              </a:spcBef>
              <a:spcAft>
                <a:spcPts val="0"/>
              </a:spcAft>
              <a:buClr>
                <a:schemeClr val="dk2"/>
              </a:buClr>
              <a:buSzPts val="3000"/>
              <a:buNone/>
              <a:defRPr>
                <a:solidFill>
                  <a:schemeClr val="dk2"/>
                </a:solidFill>
              </a:defRPr>
            </a:lvl5pPr>
            <a:lvl6pPr lvl="5" rtl="0" algn="ctr">
              <a:spcBef>
                <a:spcPts val="0"/>
              </a:spcBef>
              <a:spcAft>
                <a:spcPts val="0"/>
              </a:spcAft>
              <a:buClr>
                <a:schemeClr val="dk2"/>
              </a:buClr>
              <a:buSzPts val="3000"/>
              <a:buNone/>
              <a:defRPr>
                <a:solidFill>
                  <a:schemeClr val="dk2"/>
                </a:solidFill>
              </a:defRPr>
            </a:lvl6pPr>
            <a:lvl7pPr lvl="6" rtl="0" algn="ctr">
              <a:spcBef>
                <a:spcPts val="0"/>
              </a:spcBef>
              <a:spcAft>
                <a:spcPts val="0"/>
              </a:spcAft>
              <a:buClr>
                <a:schemeClr val="dk2"/>
              </a:buClr>
              <a:buSzPts val="3000"/>
              <a:buNone/>
              <a:defRPr>
                <a:solidFill>
                  <a:schemeClr val="dk2"/>
                </a:solidFill>
              </a:defRPr>
            </a:lvl7pPr>
            <a:lvl8pPr lvl="7" rtl="0" algn="ctr">
              <a:spcBef>
                <a:spcPts val="0"/>
              </a:spcBef>
              <a:spcAft>
                <a:spcPts val="0"/>
              </a:spcAft>
              <a:buClr>
                <a:schemeClr val="dk2"/>
              </a:buClr>
              <a:buSzPts val="3000"/>
              <a:buNone/>
              <a:defRPr>
                <a:solidFill>
                  <a:schemeClr val="dk2"/>
                </a:solidFill>
              </a:defRPr>
            </a:lvl8pPr>
            <a:lvl9pPr lvl="8" rtl="0" algn="ctr">
              <a:spcBef>
                <a:spcPts val="0"/>
              </a:spcBef>
              <a:spcAft>
                <a:spcPts val="0"/>
              </a:spcAft>
              <a:buClr>
                <a:schemeClr val="dk2"/>
              </a:buClr>
              <a:buSzPts val="3000"/>
              <a:buNone/>
              <a:defRPr>
                <a:solidFill>
                  <a:schemeClr val="dk2"/>
                </a:solidFill>
              </a:defRPr>
            </a:lvl9pPr>
          </a:lstStyle>
          <a:p/>
        </p:txBody>
      </p:sp>
      <p:sp>
        <p:nvSpPr>
          <p:cNvPr id="66" name="Google Shape;66;p10"/>
          <p:cNvSpPr/>
          <p:nvPr/>
        </p:nvSpPr>
        <p:spPr>
          <a:xfrm>
            <a:off x="4190778" y="-2180525"/>
            <a:ext cx="3778800" cy="3778800"/>
          </a:xfrm>
          <a:prstGeom prst="ellipse">
            <a:avLst/>
          </a:prstGeom>
          <a:gradFill>
            <a:gsLst>
              <a:gs pos="0">
                <a:schemeClr val="dk2"/>
              </a:gs>
              <a:gs pos="68000">
                <a:srgbClr val="FFFFFF">
                  <a:alpha val="0"/>
                </a:srgbClr>
              </a:gs>
              <a:gs pos="84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0"/>
          <p:cNvSpPr/>
          <p:nvPr/>
        </p:nvSpPr>
        <p:spPr>
          <a:xfrm>
            <a:off x="-1833122" y="1142700"/>
            <a:ext cx="3778800" cy="3778800"/>
          </a:xfrm>
          <a:prstGeom prst="ellipse">
            <a:avLst/>
          </a:prstGeom>
          <a:gradFill>
            <a:gsLst>
              <a:gs pos="0">
                <a:schemeClr val="dk2"/>
              </a:gs>
              <a:gs pos="68000">
                <a:srgbClr val="FFFFFF">
                  <a:alpha val="0"/>
                </a:srgbClr>
              </a:gs>
              <a:gs pos="84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0"/>
          <p:cNvSpPr/>
          <p:nvPr/>
        </p:nvSpPr>
        <p:spPr>
          <a:xfrm>
            <a:off x="7800278" y="4005575"/>
            <a:ext cx="3778800" cy="3778800"/>
          </a:xfrm>
          <a:prstGeom prst="ellipse">
            <a:avLst/>
          </a:prstGeom>
          <a:gradFill>
            <a:gsLst>
              <a:gs pos="0">
                <a:schemeClr val="dk2"/>
              </a:gs>
              <a:gs pos="68000">
                <a:srgbClr val="FFFFFF">
                  <a:alpha val="0"/>
                </a:srgbClr>
              </a:gs>
              <a:gs pos="84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2.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50150"/>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Syne"/>
              <a:buNone/>
              <a:defRPr b="1" sz="3000">
                <a:solidFill>
                  <a:schemeClr val="dk1"/>
                </a:solidFill>
                <a:latin typeface="Syne"/>
                <a:ea typeface="Syne"/>
                <a:cs typeface="Syne"/>
                <a:sym typeface="Syne"/>
              </a:defRPr>
            </a:lvl1pPr>
            <a:lvl2pPr lvl="1" rtl="0">
              <a:spcBef>
                <a:spcPts val="0"/>
              </a:spcBef>
              <a:spcAft>
                <a:spcPts val="0"/>
              </a:spcAft>
              <a:buClr>
                <a:schemeClr val="dk1"/>
              </a:buClr>
              <a:buSzPts val="3000"/>
              <a:buFont typeface="Syne"/>
              <a:buNone/>
              <a:defRPr b="1" sz="3000">
                <a:solidFill>
                  <a:schemeClr val="dk1"/>
                </a:solidFill>
                <a:latin typeface="Syne"/>
                <a:ea typeface="Syne"/>
                <a:cs typeface="Syne"/>
                <a:sym typeface="Syne"/>
              </a:defRPr>
            </a:lvl2pPr>
            <a:lvl3pPr lvl="2" rtl="0">
              <a:spcBef>
                <a:spcPts val="0"/>
              </a:spcBef>
              <a:spcAft>
                <a:spcPts val="0"/>
              </a:spcAft>
              <a:buClr>
                <a:schemeClr val="dk1"/>
              </a:buClr>
              <a:buSzPts val="3000"/>
              <a:buFont typeface="Syne"/>
              <a:buNone/>
              <a:defRPr b="1" sz="3000">
                <a:solidFill>
                  <a:schemeClr val="dk1"/>
                </a:solidFill>
                <a:latin typeface="Syne"/>
                <a:ea typeface="Syne"/>
                <a:cs typeface="Syne"/>
                <a:sym typeface="Syne"/>
              </a:defRPr>
            </a:lvl3pPr>
            <a:lvl4pPr lvl="3" rtl="0">
              <a:spcBef>
                <a:spcPts val="0"/>
              </a:spcBef>
              <a:spcAft>
                <a:spcPts val="0"/>
              </a:spcAft>
              <a:buClr>
                <a:schemeClr val="dk1"/>
              </a:buClr>
              <a:buSzPts val="3000"/>
              <a:buFont typeface="Syne"/>
              <a:buNone/>
              <a:defRPr b="1" sz="3000">
                <a:solidFill>
                  <a:schemeClr val="dk1"/>
                </a:solidFill>
                <a:latin typeface="Syne"/>
                <a:ea typeface="Syne"/>
                <a:cs typeface="Syne"/>
                <a:sym typeface="Syne"/>
              </a:defRPr>
            </a:lvl4pPr>
            <a:lvl5pPr lvl="4" rtl="0">
              <a:spcBef>
                <a:spcPts val="0"/>
              </a:spcBef>
              <a:spcAft>
                <a:spcPts val="0"/>
              </a:spcAft>
              <a:buClr>
                <a:schemeClr val="dk1"/>
              </a:buClr>
              <a:buSzPts val="3000"/>
              <a:buFont typeface="Syne"/>
              <a:buNone/>
              <a:defRPr b="1" sz="3000">
                <a:solidFill>
                  <a:schemeClr val="dk1"/>
                </a:solidFill>
                <a:latin typeface="Syne"/>
                <a:ea typeface="Syne"/>
                <a:cs typeface="Syne"/>
                <a:sym typeface="Syne"/>
              </a:defRPr>
            </a:lvl5pPr>
            <a:lvl6pPr lvl="5" rtl="0">
              <a:spcBef>
                <a:spcPts val="0"/>
              </a:spcBef>
              <a:spcAft>
                <a:spcPts val="0"/>
              </a:spcAft>
              <a:buClr>
                <a:schemeClr val="dk1"/>
              </a:buClr>
              <a:buSzPts val="3000"/>
              <a:buFont typeface="Syne"/>
              <a:buNone/>
              <a:defRPr b="1" sz="3000">
                <a:solidFill>
                  <a:schemeClr val="dk1"/>
                </a:solidFill>
                <a:latin typeface="Syne"/>
                <a:ea typeface="Syne"/>
                <a:cs typeface="Syne"/>
                <a:sym typeface="Syne"/>
              </a:defRPr>
            </a:lvl6pPr>
            <a:lvl7pPr lvl="6" rtl="0">
              <a:spcBef>
                <a:spcPts val="0"/>
              </a:spcBef>
              <a:spcAft>
                <a:spcPts val="0"/>
              </a:spcAft>
              <a:buClr>
                <a:schemeClr val="dk1"/>
              </a:buClr>
              <a:buSzPts val="3000"/>
              <a:buFont typeface="Syne"/>
              <a:buNone/>
              <a:defRPr b="1" sz="3000">
                <a:solidFill>
                  <a:schemeClr val="dk1"/>
                </a:solidFill>
                <a:latin typeface="Syne"/>
                <a:ea typeface="Syne"/>
                <a:cs typeface="Syne"/>
                <a:sym typeface="Syne"/>
              </a:defRPr>
            </a:lvl7pPr>
            <a:lvl8pPr lvl="7" rtl="0">
              <a:spcBef>
                <a:spcPts val="0"/>
              </a:spcBef>
              <a:spcAft>
                <a:spcPts val="0"/>
              </a:spcAft>
              <a:buClr>
                <a:schemeClr val="dk1"/>
              </a:buClr>
              <a:buSzPts val="3000"/>
              <a:buFont typeface="Syne"/>
              <a:buNone/>
              <a:defRPr b="1" sz="3000">
                <a:solidFill>
                  <a:schemeClr val="dk1"/>
                </a:solidFill>
                <a:latin typeface="Syne"/>
                <a:ea typeface="Syne"/>
                <a:cs typeface="Syne"/>
                <a:sym typeface="Syne"/>
              </a:defRPr>
            </a:lvl8pPr>
            <a:lvl9pPr lvl="8" rtl="0">
              <a:spcBef>
                <a:spcPts val="0"/>
              </a:spcBef>
              <a:spcAft>
                <a:spcPts val="0"/>
              </a:spcAft>
              <a:buClr>
                <a:schemeClr val="dk1"/>
              </a:buClr>
              <a:buSzPts val="3000"/>
              <a:buFont typeface="Syne"/>
              <a:buNone/>
              <a:defRPr b="1" sz="3000">
                <a:solidFill>
                  <a:schemeClr val="dk1"/>
                </a:solidFill>
                <a:latin typeface="Syne"/>
                <a:ea typeface="Syne"/>
                <a:cs typeface="Syne"/>
                <a:sym typeface="Sy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indent="-317500" lvl="1" marL="9144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2"/>
          <p:cNvSpPr txBox="1"/>
          <p:nvPr>
            <p:ph type="ctrTitle"/>
          </p:nvPr>
        </p:nvSpPr>
        <p:spPr>
          <a:xfrm>
            <a:off x="713225" y="539500"/>
            <a:ext cx="4527000" cy="165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BAS 475 Prediction Competition</a:t>
            </a:r>
            <a:endParaRPr/>
          </a:p>
        </p:txBody>
      </p:sp>
      <p:sp>
        <p:nvSpPr>
          <p:cNvPr id="295" name="Google Shape;295;p32"/>
          <p:cNvSpPr txBox="1"/>
          <p:nvPr>
            <p:ph idx="1" type="subTitle"/>
          </p:nvPr>
        </p:nvSpPr>
        <p:spPr>
          <a:xfrm>
            <a:off x="713225" y="4176050"/>
            <a:ext cx="4527000" cy="43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a:t>
            </a:r>
            <a:r>
              <a:rPr lang="en"/>
              <a:t>nalytics Team:</a:t>
            </a:r>
            <a:r>
              <a:rPr lang="en"/>
              <a:t> Sarah Libman, Kelton Rivas,  Abigail Banas, and Scotty Wagner</a:t>
            </a:r>
            <a:endParaRPr/>
          </a:p>
        </p:txBody>
      </p:sp>
      <p:sp>
        <p:nvSpPr>
          <p:cNvPr id="296" name="Google Shape;296;p32"/>
          <p:cNvSpPr txBox="1"/>
          <p:nvPr/>
        </p:nvSpPr>
        <p:spPr>
          <a:xfrm>
            <a:off x="713225" y="2193100"/>
            <a:ext cx="4527000" cy="960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2800">
                <a:solidFill>
                  <a:schemeClr val="accent3"/>
                </a:solidFill>
                <a:latin typeface="Syne"/>
                <a:ea typeface="Syne"/>
                <a:cs typeface="Syne"/>
                <a:sym typeface="Syne"/>
              </a:rPr>
              <a:t>Data p</a:t>
            </a:r>
            <a:r>
              <a:rPr b="1" lang="en" sz="2800">
                <a:solidFill>
                  <a:schemeClr val="accent3"/>
                </a:solidFill>
                <a:latin typeface="Syne"/>
                <a:ea typeface="Syne"/>
                <a:cs typeface="Syne"/>
                <a:sym typeface="Syne"/>
              </a:rPr>
              <a:t>redictions for the next 12 periods </a:t>
            </a:r>
            <a:endParaRPr sz="2800"/>
          </a:p>
        </p:txBody>
      </p:sp>
      <p:sp>
        <p:nvSpPr>
          <p:cNvPr id="297" name="Google Shape;297;p32"/>
          <p:cNvSpPr/>
          <p:nvPr/>
        </p:nvSpPr>
        <p:spPr>
          <a:xfrm rot="545578">
            <a:off x="4699724" y="2783295"/>
            <a:ext cx="3527023" cy="1723858"/>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2"/>
          <p:cNvSpPr/>
          <p:nvPr/>
        </p:nvSpPr>
        <p:spPr>
          <a:xfrm>
            <a:off x="5309550" y="922500"/>
            <a:ext cx="3298500" cy="3298500"/>
          </a:xfrm>
          <a:prstGeom prst="ellipse">
            <a:avLst/>
          </a:prstGeom>
          <a:gradFill>
            <a:gsLst>
              <a:gs pos="0">
                <a:schemeClr val="dk1"/>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Best Model Choice</a:t>
            </a:r>
            <a:endParaRPr/>
          </a:p>
        </p:txBody>
      </p:sp>
      <p:sp>
        <p:nvSpPr>
          <p:cNvPr id="408" name="Google Shape;408;p41"/>
          <p:cNvSpPr txBox="1"/>
          <p:nvPr>
            <p:ph idx="4294967295" type="title"/>
          </p:nvPr>
        </p:nvSpPr>
        <p:spPr>
          <a:xfrm>
            <a:off x="720000" y="1303100"/>
            <a:ext cx="2781000" cy="45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ARIMA</a:t>
            </a:r>
            <a:endParaRPr sz="2000"/>
          </a:p>
        </p:txBody>
      </p:sp>
      <p:sp>
        <p:nvSpPr>
          <p:cNvPr id="409" name="Google Shape;409;p41"/>
          <p:cNvSpPr txBox="1"/>
          <p:nvPr>
            <p:ph idx="4294967295" type="subTitle"/>
          </p:nvPr>
        </p:nvSpPr>
        <p:spPr>
          <a:xfrm>
            <a:off x="720000" y="1760900"/>
            <a:ext cx="7562100" cy="942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ARIMA model we created had the lowest RMSE out of all of our models. This means among all of the models, this model had the smallest standard deviation of the residuals: the ARIMA model, on average, predicts more accurately than the Damp_Holt or Naive Model.</a:t>
            </a:r>
            <a:endParaRPr/>
          </a:p>
        </p:txBody>
      </p:sp>
      <p:pic>
        <p:nvPicPr>
          <p:cNvPr id="410" name="Google Shape;410;p41"/>
          <p:cNvPicPr preferRelativeResize="0"/>
          <p:nvPr/>
        </p:nvPicPr>
        <p:blipFill>
          <a:blip r:embed="rId3">
            <a:alphaModFix/>
          </a:blip>
          <a:stretch>
            <a:fillRect/>
          </a:stretch>
        </p:blipFill>
        <p:spPr>
          <a:xfrm>
            <a:off x="720000" y="2752200"/>
            <a:ext cx="7806924" cy="1142700"/>
          </a:xfrm>
          <a:prstGeom prst="rect">
            <a:avLst/>
          </a:prstGeom>
          <a:noFill/>
          <a:ln>
            <a:noFill/>
          </a:ln>
        </p:spPr>
      </p:pic>
      <p:sp>
        <p:nvSpPr>
          <p:cNvPr id="411" name="Google Shape;411;p41"/>
          <p:cNvSpPr/>
          <p:nvPr/>
        </p:nvSpPr>
        <p:spPr>
          <a:xfrm>
            <a:off x="3595075" y="2666000"/>
            <a:ext cx="942600" cy="13329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2"/>
          <p:cNvSpPr txBox="1"/>
          <p:nvPr>
            <p:ph type="title"/>
          </p:nvPr>
        </p:nvSpPr>
        <p:spPr>
          <a:xfrm>
            <a:off x="650575" y="523750"/>
            <a:ext cx="7704000" cy="84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900"/>
              <a:t>Forecasting and Making Predictions</a:t>
            </a:r>
            <a:endParaRPr sz="2900"/>
          </a:p>
        </p:txBody>
      </p:sp>
      <p:sp>
        <p:nvSpPr>
          <p:cNvPr id="417" name="Google Shape;417;p42"/>
          <p:cNvSpPr txBox="1"/>
          <p:nvPr>
            <p:ph idx="9" type="title"/>
          </p:nvPr>
        </p:nvSpPr>
        <p:spPr>
          <a:xfrm>
            <a:off x="5076405" y="1467653"/>
            <a:ext cx="3337800" cy="98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Credit Predictions For Next Year</a:t>
            </a:r>
            <a:endParaRPr/>
          </a:p>
        </p:txBody>
      </p:sp>
      <p:sp>
        <p:nvSpPr>
          <p:cNvPr id="418" name="Google Shape;418;p42"/>
          <p:cNvSpPr txBox="1"/>
          <p:nvPr>
            <p:ph idx="13" type="subTitle"/>
          </p:nvPr>
        </p:nvSpPr>
        <p:spPr>
          <a:xfrm>
            <a:off x="5076400" y="2233250"/>
            <a:ext cx="3337800" cy="13233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Our ARIMA model was used to predict the Imperial’s income for the future.</a:t>
            </a:r>
            <a:endParaRPr/>
          </a:p>
          <a:p>
            <a:pPr indent="-317500" lvl="0" marL="457200" rtl="0" algn="l">
              <a:spcBef>
                <a:spcPts val="0"/>
              </a:spcBef>
              <a:spcAft>
                <a:spcPts val="0"/>
              </a:spcAft>
              <a:buSzPts val="1400"/>
              <a:buChar char="●"/>
            </a:pPr>
            <a:r>
              <a:rPr lang="en"/>
              <a:t>For example, January of 5041, we are expected to earn 1.8 million.  </a:t>
            </a:r>
            <a:endParaRPr/>
          </a:p>
        </p:txBody>
      </p:sp>
      <p:pic>
        <p:nvPicPr>
          <p:cNvPr id="419" name="Google Shape;419;p42"/>
          <p:cNvPicPr preferRelativeResize="0"/>
          <p:nvPr/>
        </p:nvPicPr>
        <p:blipFill>
          <a:blip r:embed="rId3">
            <a:alphaModFix/>
          </a:blip>
          <a:stretch>
            <a:fillRect/>
          </a:stretch>
        </p:blipFill>
        <p:spPr>
          <a:xfrm>
            <a:off x="650575" y="1467650"/>
            <a:ext cx="3597650" cy="2854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AEFF"/>
        </a:solidFill>
      </p:bgPr>
    </p:bg>
    <p:spTree>
      <p:nvGrpSpPr>
        <p:cNvPr id="302" name="Shape 302"/>
        <p:cNvGrpSpPr/>
        <p:nvPr/>
      </p:nvGrpSpPr>
      <p:grpSpPr>
        <a:xfrm>
          <a:off x="0" y="0"/>
          <a:ext cx="0" cy="0"/>
          <a:chOff x="0" y="0"/>
          <a:chExt cx="0" cy="0"/>
        </a:xfrm>
      </p:grpSpPr>
      <p:sp>
        <p:nvSpPr>
          <p:cNvPr id="303" name="Google Shape;303;p33"/>
          <p:cNvSpPr txBox="1"/>
          <p:nvPr>
            <p:ph type="title"/>
          </p:nvPr>
        </p:nvSpPr>
        <p:spPr>
          <a:xfrm>
            <a:off x="713225" y="1598250"/>
            <a:ext cx="4186500" cy="3165600"/>
          </a:xfrm>
          <a:prstGeom prst="rect">
            <a:avLst/>
          </a:prstGeom>
        </p:spPr>
        <p:txBody>
          <a:bodyPr anchorCtr="0" anchor="ctr" bIns="91425" lIns="91425" spcFirstLastPara="1" rIns="91425" wrap="square" tIns="91425">
            <a:noAutofit/>
          </a:bodyPr>
          <a:lstStyle/>
          <a:p>
            <a:pPr indent="-368300" lvl="0" marL="457200" rtl="0" algn="l">
              <a:spcBef>
                <a:spcPts val="0"/>
              </a:spcBef>
              <a:spcAft>
                <a:spcPts val="0"/>
              </a:spcAft>
              <a:buSzPts val="2200"/>
              <a:buChar char="●"/>
            </a:pPr>
            <a:r>
              <a:rPr b="0" lang="en" sz="2200"/>
              <a:t>Our goal is to </a:t>
            </a:r>
            <a:r>
              <a:rPr b="0" lang="en" sz="2200"/>
              <a:t>accurately predict monthly Imperial credit. Since we are far, far into the future, we are starting with the year 4999. We are predicting credit for the </a:t>
            </a:r>
            <a:r>
              <a:rPr lang="en" sz="2200"/>
              <a:t>next 12 periods</a:t>
            </a:r>
            <a:r>
              <a:rPr b="0" lang="en" sz="2200"/>
              <a:t>, from January 1, 4999 to January 1, 5040. </a:t>
            </a:r>
            <a:endParaRPr b="0" sz="2200"/>
          </a:p>
        </p:txBody>
      </p:sp>
      <p:sp>
        <p:nvSpPr>
          <p:cNvPr id="304" name="Google Shape;304;p33"/>
          <p:cNvSpPr txBox="1"/>
          <p:nvPr>
            <p:ph idx="2" type="title"/>
          </p:nvPr>
        </p:nvSpPr>
        <p:spPr>
          <a:xfrm>
            <a:off x="713225" y="698575"/>
            <a:ext cx="41865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goal</a:t>
            </a:r>
            <a:endParaRPr/>
          </a:p>
        </p:txBody>
      </p:sp>
      <p:sp>
        <p:nvSpPr>
          <p:cNvPr id="305" name="Google Shape;305;p33"/>
          <p:cNvSpPr/>
          <p:nvPr/>
        </p:nvSpPr>
        <p:spPr>
          <a:xfrm>
            <a:off x="4899800" y="985025"/>
            <a:ext cx="3778800" cy="3778800"/>
          </a:xfrm>
          <a:prstGeom prst="ellipse">
            <a:avLst/>
          </a:prstGeom>
          <a:gradFill>
            <a:gsLst>
              <a:gs pos="0">
                <a:schemeClr val="lt1"/>
              </a:gs>
              <a:gs pos="4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3"/>
          <p:cNvSpPr/>
          <p:nvPr/>
        </p:nvSpPr>
        <p:spPr>
          <a:xfrm rot="1261804">
            <a:off x="4830142" y="2522041"/>
            <a:ext cx="3649913" cy="1784119"/>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4"/>
          <p:cNvSpPr txBox="1"/>
          <p:nvPr>
            <p:ph idx="1" type="subTitle"/>
          </p:nvPr>
        </p:nvSpPr>
        <p:spPr>
          <a:xfrm>
            <a:off x="4481825" y="2125136"/>
            <a:ext cx="3617100" cy="1965900"/>
          </a:xfrm>
          <a:prstGeom prst="rect">
            <a:avLst/>
          </a:prstGeom>
        </p:spPr>
        <p:txBody>
          <a:bodyPr anchorCtr="0" anchor="ctr" bIns="91425" lIns="91425" spcFirstLastPara="1" rIns="91425" wrap="square" tIns="91425">
            <a:noAutofit/>
          </a:bodyPr>
          <a:lstStyle/>
          <a:p>
            <a:pPr indent="-336550" lvl="0" marL="457200" rtl="0" algn="l">
              <a:spcBef>
                <a:spcPts val="0"/>
              </a:spcBef>
              <a:spcAft>
                <a:spcPts val="0"/>
              </a:spcAft>
              <a:buSzPts val="1700"/>
              <a:buChar char="●"/>
            </a:pPr>
            <a:r>
              <a:rPr lang="en" sz="1700"/>
              <a:t>The data we are currently analyzing is supply chain information about the Empire’s credit. </a:t>
            </a:r>
            <a:r>
              <a:rPr b="1" lang="en" sz="1700"/>
              <a:t>With each month, the Empire’s credit’s have steadily increased. </a:t>
            </a:r>
            <a:endParaRPr b="1" sz="1700">
              <a:solidFill>
                <a:schemeClr val="dk2"/>
              </a:solidFill>
            </a:endParaRPr>
          </a:p>
        </p:txBody>
      </p:sp>
      <p:sp>
        <p:nvSpPr>
          <p:cNvPr id="312" name="Google Shape;312;p34"/>
          <p:cNvSpPr txBox="1"/>
          <p:nvPr>
            <p:ph type="title"/>
          </p:nvPr>
        </p:nvSpPr>
        <p:spPr>
          <a:xfrm>
            <a:off x="4481825" y="682346"/>
            <a:ext cx="3617100" cy="136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we already know about the data</a:t>
            </a:r>
            <a:endParaRPr/>
          </a:p>
        </p:txBody>
      </p:sp>
      <p:sp>
        <p:nvSpPr>
          <p:cNvPr id="313" name="Google Shape;313;p34"/>
          <p:cNvSpPr/>
          <p:nvPr/>
        </p:nvSpPr>
        <p:spPr>
          <a:xfrm>
            <a:off x="543725" y="682350"/>
            <a:ext cx="3778800" cy="3778800"/>
          </a:xfrm>
          <a:prstGeom prst="ellipse">
            <a:avLst/>
          </a:prstGeom>
          <a:gradFill>
            <a:gsLst>
              <a:gs pos="0">
                <a:schemeClr val="dk2"/>
              </a:gs>
              <a:gs pos="4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4"/>
          <p:cNvSpPr/>
          <p:nvPr/>
        </p:nvSpPr>
        <p:spPr>
          <a:xfrm rot="-9899983">
            <a:off x="451726" y="2345589"/>
            <a:ext cx="3649974" cy="178398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5"/>
          <p:cNvSpPr txBox="1"/>
          <p:nvPr>
            <p:ph type="title"/>
          </p:nvPr>
        </p:nvSpPr>
        <p:spPr>
          <a:xfrm>
            <a:off x="720000" y="445025"/>
            <a:ext cx="64962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predictions process </a:t>
            </a:r>
            <a:endParaRPr/>
          </a:p>
        </p:txBody>
      </p:sp>
      <p:sp>
        <p:nvSpPr>
          <p:cNvPr id="320" name="Google Shape;320;p35"/>
          <p:cNvSpPr txBox="1"/>
          <p:nvPr>
            <p:ph idx="4294967295" type="title"/>
          </p:nvPr>
        </p:nvSpPr>
        <p:spPr>
          <a:xfrm>
            <a:off x="509825" y="1179350"/>
            <a:ext cx="2636100" cy="8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Turning the data into a tsibble data-frame</a:t>
            </a:r>
            <a:endParaRPr sz="2000"/>
          </a:p>
        </p:txBody>
      </p:sp>
      <p:sp>
        <p:nvSpPr>
          <p:cNvPr id="321" name="Google Shape;321;p35"/>
          <p:cNvSpPr txBox="1"/>
          <p:nvPr>
            <p:ph idx="4294967295" type="subTitle"/>
          </p:nvPr>
        </p:nvSpPr>
        <p:spPr>
          <a:xfrm>
            <a:off x="713226" y="2029071"/>
            <a:ext cx="1928700" cy="484800"/>
          </a:xfrm>
          <a:prstGeom prst="rect">
            <a:avLst/>
          </a:prstGeom>
        </p:spPr>
        <p:txBody>
          <a:bodyPr anchorCtr="0" anchor="ctr" bIns="91425" lIns="91425" spcFirstLastPara="1" rIns="91425" wrap="square" tIns="91425">
            <a:noAutofit/>
          </a:bodyPr>
          <a:lstStyle/>
          <a:p>
            <a:pPr indent="-317500" lvl="0" marL="457200" rtl="0" algn="ctr">
              <a:spcBef>
                <a:spcPts val="0"/>
              </a:spcBef>
              <a:spcAft>
                <a:spcPts val="0"/>
              </a:spcAft>
              <a:buSzPts val="1400"/>
              <a:buChar char="●"/>
            </a:pPr>
            <a:r>
              <a:rPr lang="en"/>
              <a:t>A </a:t>
            </a:r>
            <a:r>
              <a:rPr b="1" lang="en"/>
              <a:t>tsibble</a:t>
            </a:r>
            <a:r>
              <a:rPr lang="en"/>
              <a:t> is a type of </a:t>
            </a:r>
            <a:r>
              <a:rPr b="1" lang="en"/>
              <a:t>t</a:t>
            </a:r>
            <a:r>
              <a:rPr lang="en"/>
              <a:t>ime </a:t>
            </a:r>
            <a:r>
              <a:rPr b="1" lang="en"/>
              <a:t>s</a:t>
            </a:r>
            <a:r>
              <a:rPr lang="en"/>
              <a:t>eries object. </a:t>
            </a:r>
            <a:endParaRPr/>
          </a:p>
        </p:txBody>
      </p:sp>
      <p:sp>
        <p:nvSpPr>
          <p:cNvPr id="322" name="Google Shape;322;p35"/>
          <p:cNvSpPr txBox="1"/>
          <p:nvPr>
            <p:ph idx="4294967295" type="title"/>
          </p:nvPr>
        </p:nvSpPr>
        <p:spPr>
          <a:xfrm>
            <a:off x="4502400" y="1179350"/>
            <a:ext cx="2102700" cy="61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Finding our lambda</a:t>
            </a:r>
            <a:endParaRPr sz="2000"/>
          </a:p>
        </p:txBody>
      </p:sp>
      <p:sp>
        <p:nvSpPr>
          <p:cNvPr id="323" name="Google Shape;323;p35"/>
          <p:cNvSpPr txBox="1"/>
          <p:nvPr>
            <p:ph idx="4294967295" type="subTitle"/>
          </p:nvPr>
        </p:nvSpPr>
        <p:spPr>
          <a:xfrm>
            <a:off x="4419675" y="1851475"/>
            <a:ext cx="2281200" cy="764400"/>
          </a:xfrm>
          <a:prstGeom prst="rect">
            <a:avLst/>
          </a:prstGeom>
        </p:spPr>
        <p:txBody>
          <a:bodyPr anchorCtr="0" anchor="ctr" bIns="91425" lIns="91425" spcFirstLastPara="1" rIns="91425" wrap="square" tIns="91425">
            <a:noAutofit/>
          </a:bodyPr>
          <a:lstStyle/>
          <a:p>
            <a:pPr indent="-317500" lvl="0" marL="457200" rtl="0" algn="ctr">
              <a:spcBef>
                <a:spcPts val="0"/>
              </a:spcBef>
              <a:spcAft>
                <a:spcPts val="0"/>
              </a:spcAft>
              <a:buSzPts val="1400"/>
              <a:buChar char="●"/>
            </a:pPr>
            <a:r>
              <a:rPr lang="en"/>
              <a:t> The lambda value is the  power to which all the data should be raised to.</a:t>
            </a:r>
            <a:endParaRPr/>
          </a:p>
        </p:txBody>
      </p:sp>
      <p:sp>
        <p:nvSpPr>
          <p:cNvPr id="324" name="Google Shape;324;p35"/>
          <p:cNvSpPr txBox="1"/>
          <p:nvPr>
            <p:ph idx="4294967295" type="title"/>
          </p:nvPr>
        </p:nvSpPr>
        <p:spPr>
          <a:xfrm>
            <a:off x="2658850" y="3352605"/>
            <a:ext cx="1928700" cy="61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Difference the data </a:t>
            </a:r>
            <a:endParaRPr sz="2000"/>
          </a:p>
        </p:txBody>
      </p:sp>
      <p:sp>
        <p:nvSpPr>
          <p:cNvPr id="325" name="Google Shape;325;p35"/>
          <p:cNvSpPr txBox="1"/>
          <p:nvPr>
            <p:ph idx="4294967295" type="subTitle"/>
          </p:nvPr>
        </p:nvSpPr>
        <p:spPr>
          <a:xfrm>
            <a:off x="2658850" y="3965500"/>
            <a:ext cx="1928700" cy="855000"/>
          </a:xfrm>
          <a:prstGeom prst="rect">
            <a:avLst/>
          </a:prstGeom>
        </p:spPr>
        <p:txBody>
          <a:bodyPr anchorCtr="0" anchor="ctr" bIns="91425" lIns="91425" spcFirstLastPara="1" rIns="91425" wrap="square" tIns="91425">
            <a:noAutofit/>
          </a:bodyPr>
          <a:lstStyle/>
          <a:p>
            <a:pPr indent="-317500" lvl="0" marL="457200" rtl="0" algn="ctr">
              <a:spcBef>
                <a:spcPts val="0"/>
              </a:spcBef>
              <a:spcAft>
                <a:spcPts val="0"/>
              </a:spcAft>
              <a:buSzPts val="1400"/>
              <a:buChar char="●"/>
            </a:pPr>
            <a:r>
              <a:rPr lang="en"/>
              <a:t>Differencing the data reduces variation.</a:t>
            </a:r>
            <a:endParaRPr/>
          </a:p>
        </p:txBody>
      </p:sp>
      <p:sp>
        <p:nvSpPr>
          <p:cNvPr id="326" name="Google Shape;326;p35"/>
          <p:cNvSpPr txBox="1"/>
          <p:nvPr>
            <p:ph idx="4294967295" type="title"/>
          </p:nvPr>
        </p:nvSpPr>
        <p:spPr>
          <a:xfrm>
            <a:off x="6372175" y="3338025"/>
            <a:ext cx="2212500" cy="61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Transforming the series</a:t>
            </a:r>
            <a:endParaRPr sz="2000"/>
          </a:p>
        </p:txBody>
      </p:sp>
      <p:sp>
        <p:nvSpPr>
          <p:cNvPr id="327" name="Google Shape;327;p35"/>
          <p:cNvSpPr txBox="1"/>
          <p:nvPr>
            <p:ph idx="4294967295" type="subTitle"/>
          </p:nvPr>
        </p:nvSpPr>
        <p:spPr>
          <a:xfrm>
            <a:off x="5963425" y="3965500"/>
            <a:ext cx="3030000" cy="1089600"/>
          </a:xfrm>
          <a:prstGeom prst="rect">
            <a:avLst/>
          </a:prstGeom>
        </p:spPr>
        <p:txBody>
          <a:bodyPr anchorCtr="0" anchor="ctr" bIns="91425" lIns="91425" spcFirstLastPara="1" rIns="91425" wrap="square" tIns="91425">
            <a:noAutofit/>
          </a:bodyPr>
          <a:lstStyle/>
          <a:p>
            <a:pPr indent="-317500" lvl="0" marL="457200" rtl="0" algn="ctr">
              <a:spcBef>
                <a:spcPts val="0"/>
              </a:spcBef>
              <a:spcAft>
                <a:spcPts val="0"/>
              </a:spcAft>
              <a:buSzPts val="1400"/>
              <a:buChar char="●"/>
            </a:pPr>
            <a:r>
              <a:rPr lang="en"/>
              <a:t>Using our lambda value, we transform the data using the Box-Cox method. This makes our data more normal and increases linearity </a:t>
            </a:r>
            <a:endParaRPr/>
          </a:p>
        </p:txBody>
      </p:sp>
      <p:grpSp>
        <p:nvGrpSpPr>
          <p:cNvPr id="328" name="Google Shape;328;p35"/>
          <p:cNvGrpSpPr/>
          <p:nvPr/>
        </p:nvGrpSpPr>
        <p:grpSpPr>
          <a:xfrm rot="-5400000">
            <a:off x="2594725" y="2749550"/>
            <a:ext cx="111300" cy="175200"/>
            <a:chOff x="944300" y="334800"/>
            <a:chExt cx="111300" cy="175200"/>
          </a:xfrm>
        </p:grpSpPr>
        <p:sp>
          <p:nvSpPr>
            <p:cNvPr id="329" name="Google Shape;329;p35"/>
            <p:cNvSpPr/>
            <p:nvPr/>
          </p:nvSpPr>
          <p:spPr>
            <a:xfrm rot="5400000">
              <a:off x="969200" y="423600"/>
              <a:ext cx="61500" cy="111300"/>
            </a:xfrm>
            <a:prstGeom prst="chevron">
              <a:avLst>
                <a:gd fmla="val 200000"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0" name="Google Shape;330;p35"/>
            <p:cNvCxnSpPr>
              <a:stCxn id="329" idx="1"/>
            </p:cNvCxnSpPr>
            <p:nvPr/>
          </p:nvCxnSpPr>
          <p:spPr>
            <a:xfrm rot="-5400000">
              <a:off x="912350" y="422400"/>
              <a:ext cx="175200" cy="0"/>
            </a:xfrm>
            <a:prstGeom prst="straightConnector1">
              <a:avLst/>
            </a:prstGeom>
            <a:noFill/>
            <a:ln cap="flat" cmpd="sng" w="9525">
              <a:solidFill>
                <a:schemeClr val="dk1"/>
              </a:solidFill>
              <a:prstDash val="solid"/>
              <a:round/>
              <a:headEnd len="med" w="med" type="none"/>
              <a:tailEnd len="med" w="med" type="none"/>
            </a:ln>
          </p:spPr>
        </p:cxnSp>
      </p:grpSp>
      <p:sp>
        <p:nvSpPr>
          <p:cNvPr id="331" name="Google Shape;331;p35"/>
          <p:cNvSpPr txBox="1"/>
          <p:nvPr>
            <p:ph idx="4294967295" type="title"/>
          </p:nvPr>
        </p:nvSpPr>
        <p:spPr>
          <a:xfrm>
            <a:off x="1200276" y="2691500"/>
            <a:ext cx="954600" cy="29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01</a:t>
            </a:r>
            <a:endParaRPr sz="2000"/>
          </a:p>
        </p:txBody>
      </p:sp>
      <p:sp>
        <p:nvSpPr>
          <p:cNvPr id="332" name="Google Shape;332;p35"/>
          <p:cNvSpPr txBox="1"/>
          <p:nvPr>
            <p:ph idx="4294967295" type="title"/>
          </p:nvPr>
        </p:nvSpPr>
        <p:spPr>
          <a:xfrm>
            <a:off x="3145900" y="2691500"/>
            <a:ext cx="954600" cy="29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02</a:t>
            </a:r>
            <a:endParaRPr sz="2000"/>
          </a:p>
        </p:txBody>
      </p:sp>
      <p:sp>
        <p:nvSpPr>
          <p:cNvPr id="333" name="Google Shape;333;p35"/>
          <p:cNvSpPr txBox="1"/>
          <p:nvPr>
            <p:ph idx="4294967295" type="title"/>
          </p:nvPr>
        </p:nvSpPr>
        <p:spPr>
          <a:xfrm>
            <a:off x="5079504" y="2691500"/>
            <a:ext cx="954600" cy="29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03</a:t>
            </a:r>
            <a:endParaRPr sz="2000"/>
          </a:p>
        </p:txBody>
      </p:sp>
      <p:sp>
        <p:nvSpPr>
          <p:cNvPr id="334" name="Google Shape;334;p35"/>
          <p:cNvSpPr txBox="1"/>
          <p:nvPr>
            <p:ph idx="4294967295" type="title"/>
          </p:nvPr>
        </p:nvSpPr>
        <p:spPr>
          <a:xfrm>
            <a:off x="7001127" y="2691500"/>
            <a:ext cx="954600" cy="29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04</a:t>
            </a:r>
            <a:endParaRPr sz="2000"/>
          </a:p>
        </p:txBody>
      </p:sp>
      <p:grpSp>
        <p:nvGrpSpPr>
          <p:cNvPr id="335" name="Google Shape;335;p35"/>
          <p:cNvGrpSpPr/>
          <p:nvPr/>
        </p:nvGrpSpPr>
        <p:grpSpPr>
          <a:xfrm rot="-5400000">
            <a:off x="4534338" y="2749550"/>
            <a:ext cx="111300" cy="175200"/>
            <a:chOff x="944300" y="334800"/>
            <a:chExt cx="111300" cy="175200"/>
          </a:xfrm>
        </p:grpSpPr>
        <p:sp>
          <p:nvSpPr>
            <p:cNvPr id="336" name="Google Shape;336;p35"/>
            <p:cNvSpPr/>
            <p:nvPr/>
          </p:nvSpPr>
          <p:spPr>
            <a:xfrm rot="5400000">
              <a:off x="969200" y="423600"/>
              <a:ext cx="61500" cy="111300"/>
            </a:xfrm>
            <a:prstGeom prst="chevron">
              <a:avLst>
                <a:gd fmla="val 200000"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7" name="Google Shape;337;p35"/>
            <p:cNvCxnSpPr>
              <a:stCxn id="336" idx="1"/>
            </p:cNvCxnSpPr>
            <p:nvPr/>
          </p:nvCxnSpPr>
          <p:spPr>
            <a:xfrm rot="-5400000">
              <a:off x="912350" y="422400"/>
              <a:ext cx="175200" cy="0"/>
            </a:xfrm>
            <a:prstGeom prst="straightConnector1">
              <a:avLst/>
            </a:prstGeom>
            <a:noFill/>
            <a:ln cap="flat" cmpd="sng" w="9525">
              <a:solidFill>
                <a:schemeClr val="dk1"/>
              </a:solidFill>
              <a:prstDash val="solid"/>
              <a:round/>
              <a:headEnd len="med" w="med" type="none"/>
              <a:tailEnd len="med" w="med" type="none"/>
            </a:ln>
          </p:spPr>
        </p:cxnSp>
      </p:grpSp>
      <p:grpSp>
        <p:nvGrpSpPr>
          <p:cNvPr id="338" name="Google Shape;338;p35"/>
          <p:cNvGrpSpPr/>
          <p:nvPr/>
        </p:nvGrpSpPr>
        <p:grpSpPr>
          <a:xfrm rot="-5400000">
            <a:off x="6461950" y="2749550"/>
            <a:ext cx="111300" cy="175200"/>
            <a:chOff x="944300" y="334800"/>
            <a:chExt cx="111300" cy="175200"/>
          </a:xfrm>
        </p:grpSpPr>
        <p:sp>
          <p:nvSpPr>
            <p:cNvPr id="339" name="Google Shape;339;p35"/>
            <p:cNvSpPr/>
            <p:nvPr/>
          </p:nvSpPr>
          <p:spPr>
            <a:xfrm rot="5400000">
              <a:off x="969200" y="423600"/>
              <a:ext cx="61500" cy="111300"/>
            </a:xfrm>
            <a:prstGeom prst="chevron">
              <a:avLst>
                <a:gd fmla="val 200000"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0" name="Google Shape;340;p35"/>
            <p:cNvCxnSpPr>
              <a:stCxn id="339" idx="1"/>
            </p:cNvCxnSpPr>
            <p:nvPr/>
          </p:nvCxnSpPr>
          <p:spPr>
            <a:xfrm rot="-5400000">
              <a:off x="912350" y="422400"/>
              <a:ext cx="1752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6"/>
          <p:cNvSpPr txBox="1"/>
          <p:nvPr>
            <p:ph idx="4294967295" type="title"/>
          </p:nvPr>
        </p:nvSpPr>
        <p:spPr>
          <a:xfrm>
            <a:off x="720000" y="165625"/>
            <a:ext cx="7704000" cy="90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2F2F2"/>
                </a:solidFill>
              </a:rPr>
              <a:t>Box-Cox Autoplot of Transformed</a:t>
            </a:r>
            <a:r>
              <a:rPr lang="en">
                <a:solidFill>
                  <a:srgbClr val="F2F2F2"/>
                </a:solidFill>
              </a:rPr>
              <a:t> data.</a:t>
            </a:r>
            <a:endParaRPr>
              <a:solidFill>
                <a:srgbClr val="F2F2F2"/>
              </a:solidFill>
            </a:endParaRPr>
          </a:p>
        </p:txBody>
      </p:sp>
      <p:sp>
        <p:nvSpPr>
          <p:cNvPr id="346" name="Google Shape;346;p36"/>
          <p:cNvSpPr txBox="1"/>
          <p:nvPr>
            <p:ph idx="4294967295" type="title"/>
          </p:nvPr>
        </p:nvSpPr>
        <p:spPr>
          <a:xfrm>
            <a:off x="6756025" y="1017725"/>
            <a:ext cx="1934700" cy="123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F2F2F2"/>
                </a:solidFill>
              </a:rPr>
              <a:t>What this reveals about the data:</a:t>
            </a:r>
            <a:endParaRPr sz="2000">
              <a:solidFill>
                <a:srgbClr val="F2F2F2"/>
              </a:solidFill>
            </a:endParaRPr>
          </a:p>
        </p:txBody>
      </p:sp>
      <p:sp>
        <p:nvSpPr>
          <p:cNvPr id="347" name="Google Shape;347;p36"/>
          <p:cNvSpPr txBox="1"/>
          <p:nvPr>
            <p:ph idx="4294967295" type="subTitle"/>
          </p:nvPr>
        </p:nvSpPr>
        <p:spPr>
          <a:xfrm>
            <a:off x="6756025" y="2248377"/>
            <a:ext cx="1934700" cy="25902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rPr>
              <a:t>After transforming the data utilizing the Box-Cox method, we were able to improve linearity and decrease heteroskedasticity. It also tells us that the Empire’s credit increases each month with an upward trend; with a peak in October. </a:t>
            </a:r>
            <a:endParaRPr>
              <a:solidFill>
                <a:schemeClr val="lt1"/>
              </a:solidFill>
            </a:endParaRPr>
          </a:p>
        </p:txBody>
      </p:sp>
      <p:pic>
        <p:nvPicPr>
          <p:cNvPr id="348" name="Google Shape;348;p36"/>
          <p:cNvPicPr preferRelativeResize="0"/>
          <p:nvPr/>
        </p:nvPicPr>
        <p:blipFill>
          <a:blip r:embed="rId3">
            <a:alphaModFix/>
          </a:blip>
          <a:stretch>
            <a:fillRect/>
          </a:stretch>
        </p:blipFill>
        <p:spPr>
          <a:xfrm>
            <a:off x="720000" y="1302900"/>
            <a:ext cx="5643073" cy="3535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7"/>
          <p:cNvSpPr txBox="1"/>
          <p:nvPr>
            <p:ph type="title"/>
          </p:nvPr>
        </p:nvSpPr>
        <p:spPr>
          <a:xfrm>
            <a:off x="720000" y="445025"/>
            <a:ext cx="57693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Using gg_tsdisplay</a:t>
            </a:r>
            <a:endParaRPr/>
          </a:p>
        </p:txBody>
      </p:sp>
      <p:sp>
        <p:nvSpPr>
          <p:cNvPr id="354" name="Google Shape;354;p37"/>
          <p:cNvSpPr txBox="1"/>
          <p:nvPr>
            <p:ph idx="4294967295" type="title"/>
          </p:nvPr>
        </p:nvSpPr>
        <p:spPr>
          <a:xfrm>
            <a:off x="6489300" y="1017725"/>
            <a:ext cx="2152800" cy="125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Differencing Transformed data</a:t>
            </a:r>
            <a:r>
              <a:rPr lang="en" sz="2000">
                <a:solidFill>
                  <a:schemeClr val="dk2"/>
                </a:solidFill>
              </a:rPr>
              <a:t>   </a:t>
            </a:r>
            <a:endParaRPr sz="2000">
              <a:solidFill>
                <a:schemeClr val="dk2"/>
              </a:solidFill>
            </a:endParaRPr>
          </a:p>
        </p:txBody>
      </p:sp>
      <p:sp>
        <p:nvSpPr>
          <p:cNvPr id="355" name="Google Shape;355;p37"/>
          <p:cNvSpPr txBox="1"/>
          <p:nvPr>
            <p:ph idx="4294967295" type="subTitle"/>
          </p:nvPr>
        </p:nvSpPr>
        <p:spPr>
          <a:xfrm>
            <a:off x="6598350" y="2161025"/>
            <a:ext cx="2043600" cy="251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rPr>
              <a:t>This plot displays the differenced data. Differencing data removes the upward trend and makes it more stationary. ACF looks like white noise; we have removed autocorrelation and the data is now fit for analysis.    </a:t>
            </a:r>
            <a:endParaRPr>
              <a:solidFill>
                <a:schemeClr val="dk2"/>
              </a:solidFill>
            </a:endParaRPr>
          </a:p>
        </p:txBody>
      </p:sp>
      <p:pic>
        <p:nvPicPr>
          <p:cNvPr id="356" name="Google Shape;356;p37"/>
          <p:cNvPicPr preferRelativeResize="0"/>
          <p:nvPr/>
        </p:nvPicPr>
        <p:blipFill>
          <a:blip r:embed="rId3">
            <a:alphaModFix/>
          </a:blip>
          <a:stretch>
            <a:fillRect/>
          </a:stretch>
        </p:blipFill>
        <p:spPr>
          <a:xfrm>
            <a:off x="720000" y="1170125"/>
            <a:ext cx="5769300" cy="350933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predictions process </a:t>
            </a:r>
            <a:r>
              <a:rPr lang="en" sz="1600"/>
              <a:t>(continued)</a:t>
            </a:r>
            <a:endParaRPr sz="1600"/>
          </a:p>
        </p:txBody>
      </p:sp>
      <p:sp>
        <p:nvSpPr>
          <p:cNvPr id="362" name="Google Shape;362;p38"/>
          <p:cNvSpPr txBox="1"/>
          <p:nvPr>
            <p:ph idx="4294967295" type="title"/>
          </p:nvPr>
        </p:nvSpPr>
        <p:spPr>
          <a:xfrm>
            <a:off x="273725" y="1017725"/>
            <a:ext cx="2807700" cy="8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Creating the cross validation training data</a:t>
            </a:r>
            <a:endParaRPr sz="2000"/>
          </a:p>
        </p:txBody>
      </p:sp>
      <p:sp>
        <p:nvSpPr>
          <p:cNvPr id="363" name="Google Shape;363;p38"/>
          <p:cNvSpPr txBox="1"/>
          <p:nvPr>
            <p:ph idx="4294967295" type="subTitle"/>
          </p:nvPr>
        </p:nvSpPr>
        <p:spPr>
          <a:xfrm>
            <a:off x="383225" y="1845425"/>
            <a:ext cx="2588700" cy="801900"/>
          </a:xfrm>
          <a:prstGeom prst="rect">
            <a:avLst/>
          </a:prstGeom>
        </p:spPr>
        <p:txBody>
          <a:bodyPr anchorCtr="0" anchor="ctr" bIns="91425" lIns="91425" spcFirstLastPara="1" rIns="91425" wrap="square" tIns="91425">
            <a:noAutofit/>
          </a:bodyPr>
          <a:lstStyle/>
          <a:p>
            <a:pPr indent="-317500" lvl="0" marL="457200" rtl="0" algn="ctr">
              <a:spcBef>
                <a:spcPts val="0"/>
              </a:spcBef>
              <a:spcAft>
                <a:spcPts val="0"/>
              </a:spcAft>
              <a:buSzPts val="1400"/>
              <a:buChar char="●"/>
            </a:pPr>
            <a:r>
              <a:rPr lang="en"/>
              <a:t>This will help us select a model that will have the lowest RMSE. </a:t>
            </a:r>
            <a:endParaRPr/>
          </a:p>
        </p:txBody>
      </p:sp>
      <p:sp>
        <p:nvSpPr>
          <p:cNvPr id="364" name="Google Shape;364;p38"/>
          <p:cNvSpPr txBox="1"/>
          <p:nvPr>
            <p:ph idx="4294967295" type="title"/>
          </p:nvPr>
        </p:nvSpPr>
        <p:spPr>
          <a:xfrm>
            <a:off x="4604454" y="1179350"/>
            <a:ext cx="1904700" cy="61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Choosing a model</a:t>
            </a:r>
            <a:endParaRPr sz="2000"/>
          </a:p>
        </p:txBody>
      </p:sp>
      <p:sp>
        <p:nvSpPr>
          <p:cNvPr id="365" name="Google Shape;365;p38"/>
          <p:cNvSpPr txBox="1"/>
          <p:nvPr>
            <p:ph idx="4294967295" type="subTitle"/>
          </p:nvPr>
        </p:nvSpPr>
        <p:spPr>
          <a:xfrm>
            <a:off x="4598475" y="1791875"/>
            <a:ext cx="1904700" cy="10161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sz="1200"/>
              <a:t>The model chosen that best describes the data will then be used for forecasting</a:t>
            </a:r>
            <a:r>
              <a:rPr lang="en"/>
              <a:t>. </a:t>
            </a:r>
            <a:endParaRPr/>
          </a:p>
        </p:txBody>
      </p:sp>
      <p:sp>
        <p:nvSpPr>
          <p:cNvPr id="366" name="Google Shape;366;p38"/>
          <p:cNvSpPr txBox="1"/>
          <p:nvPr>
            <p:ph idx="4294967295" type="title"/>
          </p:nvPr>
        </p:nvSpPr>
        <p:spPr>
          <a:xfrm>
            <a:off x="2356450" y="3075238"/>
            <a:ext cx="2533500" cy="67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Producing and comparing models  </a:t>
            </a:r>
            <a:endParaRPr sz="2000"/>
          </a:p>
        </p:txBody>
      </p:sp>
      <p:sp>
        <p:nvSpPr>
          <p:cNvPr id="367" name="Google Shape;367;p38"/>
          <p:cNvSpPr txBox="1"/>
          <p:nvPr>
            <p:ph idx="4294967295" type="subTitle"/>
          </p:nvPr>
        </p:nvSpPr>
        <p:spPr>
          <a:xfrm>
            <a:off x="2658850" y="3929701"/>
            <a:ext cx="1928700" cy="1038900"/>
          </a:xfrm>
          <a:prstGeom prst="rect">
            <a:avLst/>
          </a:prstGeom>
        </p:spPr>
        <p:txBody>
          <a:bodyPr anchorCtr="0" anchor="ctr" bIns="91425" lIns="91425" spcFirstLastPara="1" rIns="91425" wrap="square" tIns="91425">
            <a:noAutofit/>
          </a:bodyPr>
          <a:lstStyle/>
          <a:p>
            <a:pPr indent="-317500" lvl="0" marL="457200" rtl="0" algn="ctr">
              <a:spcBef>
                <a:spcPts val="0"/>
              </a:spcBef>
              <a:spcAft>
                <a:spcPts val="0"/>
              </a:spcAft>
              <a:buSzPts val="1400"/>
              <a:buChar char="●"/>
            </a:pPr>
            <a:r>
              <a:rPr lang="en"/>
              <a:t>These models are compared to find one that best describes the data. </a:t>
            </a:r>
            <a:endParaRPr/>
          </a:p>
        </p:txBody>
      </p:sp>
      <p:sp>
        <p:nvSpPr>
          <p:cNvPr id="368" name="Google Shape;368;p38"/>
          <p:cNvSpPr txBox="1"/>
          <p:nvPr>
            <p:ph idx="4294967295" type="title"/>
          </p:nvPr>
        </p:nvSpPr>
        <p:spPr>
          <a:xfrm>
            <a:off x="6184074" y="3075250"/>
            <a:ext cx="2588700" cy="61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Forecasting and making predictions</a:t>
            </a:r>
            <a:endParaRPr sz="2000"/>
          </a:p>
        </p:txBody>
      </p:sp>
      <p:sp>
        <p:nvSpPr>
          <p:cNvPr id="369" name="Google Shape;369;p38"/>
          <p:cNvSpPr txBox="1"/>
          <p:nvPr>
            <p:ph idx="4294967295" type="subTitle"/>
          </p:nvPr>
        </p:nvSpPr>
        <p:spPr>
          <a:xfrm>
            <a:off x="6526075" y="3929701"/>
            <a:ext cx="1904700" cy="1077300"/>
          </a:xfrm>
          <a:prstGeom prst="rect">
            <a:avLst/>
          </a:prstGeom>
        </p:spPr>
        <p:txBody>
          <a:bodyPr anchorCtr="0" anchor="ctr" bIns="91425" lIns="91425" spcFirstLastPara="1" rIns="91425" wrap="square" tIns="91425">
            <a:noAutofit/>
          </a:bodyPr>
          <a:lstStyle/>
          <a:p>
            <a:pPr indent="-304800" lvl="0" marL="457200" rtl="0" algn="ctr">
              <a:spcBef>
                <a:spcPts val="0"/>
              </a:spcBef>
              <a:spcAft>
                <a:spcPts val="0"/>
              </a:spcAft>
              <a:buSzPts val="1200"/>
              <a:buChar char="●"/>
            </a:pPr>
            <a:r>
              <a:rPr lang="en" sz="1200"/>
              <a:t>The last step is to make predictions for the next twelve periods of credit based on our model.  </a:t>
            </a:r>
            <a:endParaRPr sz="1200"/>
          </a:p>
        </p:txBody>
      </p:sp>
      <p:grpSp>
        <p:nvGrpSpPr>
          <p:cNvPr id="370" name="Google Shape;370;p38"/>
          <p:cNvGrpSpPr/>
          <p:nvPr/>
        </p:nvGrpSpPr>
        <p:grpSpPr>
          <a:xfrm rot="-5400000">
            <a:off x="2594725" y="2749550"/>
            <a:ext cx="111300" cy="175200"/>
            <a:chOff x="944300" y="334800"/>
            <a:chExt cx="111300" cy="175200"/>
          </a:xfrm>
        </p:grpSpPr>
        <p:sp>
          <p:nvSpPr>
            <p:cNvPr id="371" name="Google Shape;371;p38"/>
            <p:cNvSpPr/>
            <p:nvPr/>
          </p:nvSpPr>
          <p:spPr>
            <a:xfrm rot="5400000">
              <a:off x="969200" y="423600"/>
              <a:ext cx="61500" cy="111300"/>
            </a:xfrm>
            <a:prstGeom prst="chevron">
              <a:avLst>
                <a:gd fmla="val 200000"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2" name="Google Shape;372;p38"/>
            <p:cNvCxnSpPr>
              <a:stCxn id="371" idx="1"/>
            </p:cNvCxnSpPr>
            <p:nvPr/>
          </p:nvCxnSpPr>
          <p:spPr>
            <a:xfrm rot="-5400000">
              <a:off x="912350" y="422400"/>
              <a:ext cx="175200" cy="0"/>
            </a:xfrm>
            <a:prstGeom prst="straightConnector1">
              <a:avLst/>
            </a:prstGeom>
            <a:noFill/>
            <a:ln cap="flat" cmpd="sng" w="9525">
              <a:solidFill>
                <a:schemeClr val="dk1"/>
              </a:solidFill>
              <a:prstDash val="solid"/>
              <a:round/>
              <a:headEnd len="med" w="med" type="none"/>
              <a:tailEnd len="med" w="med" type="none"/>
            </a:ln>
          </p:spPr>
        </p:cxnSp>
      </p:grpSp>
      <p:sp>
        <p:nvSpPr>
          <p:cNvPr id="373" name="Google Shape;373;p38"/>
          <p:cNvSpPr txBox="1"/>
          <p:nvPr>
            <p:ph idx="4294967295" type="title"/>
          </p:nvPr>
        </p:nvSpPr>
        <p:spPr>
          <a:xfrm>
            <a:off x="1200276" y="2691500"/>
            <a:ext cx="954600" cy="29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05</a:t>
            </a:r>
            <a:endParaRPr sz="2000"/>
          </a:p>
        </p:txBody>
      </p:sp>
      <p:sp>
        <p:nvSpPr>
          <p:cNvPr id="374" name="Google Shape;374;p38"/>
          <p:cNvSpPr txBox="1"/>
          <p:nvPr>
            <p:ph idx="4294967295" type="title"/>
          </p:nvPr>
        </p:nvSpPr>
        <p:spPr>
          <a:xfrm>
            <a:off x="3145900" y="2691500"/>
            <a:ext cx="954600" cy="29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06</a:t>
            </a:r>
            <a:endParaRPr sz="2000"/>
          </a:p>
        </p:txBody>
      </p:sp>
      <p:sp>
        <p:nvSpPr>
          <p:cNvPr id="375" name="Google Shape;375;p38"/>
          <p:cNvSpPr txBox="1"/>
          <p:nvPr>
            <p:ph idx="4294967295" type="title"/>
          </p:nvPr>
        </p:nvSpPr>
        <p:spPr>
          <a:xfrm>
            <a:off x="5079504" y="2691500"/>
            <a:ext cx="954600" cy="29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07</a:t>
            </a:r>
            <a:endParaRPr sz="2000"/>
          </a:p>
        </p:txBody>
      </p:sp>
      <p:sp>
        <p:nvSpPr>
          <p:cNvPr id="376" name="Google Shape;376;p38"/>
          <p:cNvSpPr txBox="1"/>
          <p:nvPr>
            <p:ph idx="4294967295" type="title"/>
          </p:nvPr>
        </p:nvSpPr>
        <p:spPr>
          <a:xfrm>
            <a:off x="7001127" y="2691500"/>
            <a:ext cx="954600" cy="29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08</a:t>
            </a:r>
            <a:endParaRPr sz="2000"/>
          </a:p>
        </p:txBody>
      </p:sp>
      <p:grpSp>
        <p:nvGrpSpPr>
          <p:cNvPr id="377" name="Google Shape;377;p38"/>
          <p:cNvGrpSpPr/>
          <p:nvPr/>
        </p:nvGrpSpPr>
        <p:grpSpPr>
          <a:xfrm rot="-5400000">
            <a:off x="4534338" y="2749550"/>
            <a:ext cx="111300" cy="175200"/>
            <a:chOff x="944300" y="334800"/>
            <a:chExt cx="111300" cy="175200"/>
          </a:xfrm>
        </p:grpSpPr>
        <p:sp>
          <p:nvSpPr>
            <p:cNvPr id="378" name="Google Shape;378;p38"/>
            <p:cNvSpPr/>
            <p:nvPr/>
          </p:nvSpPr>
          <p:spPr>
            <a:xfrm rot="5400000">
              <a:off x="969200" y="423600"/>
              <a:ext cx="61500" cy="111300"/>
            </a:xfrm>
            <a:prstGeom prst="chevron">
              <a:avLst>
                <a:gd fmla="val 200000"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9" name="Google Shape;379;p38"/>
            <p:cNvCxnSpPr>
              <a:stCxn id="378" idx="1"/>
            </p:cNvCxnSpPr>
            <p:nvPr/>
          </p:nvCxnSpPr>
          <p:spPr>
            <a:xfrm rot="-5400000">
              <a:off x="912350" y="422400"/>
              <a:ext cx="175200" cy="0"/>
            </a:xfrm>
            <a:prstGeom prst="straightConnector1">
              <a:avLst/>
            </a:prstGeom>
            <a:noFill/>
            <a:ln cap="flat" cmpd="sng" w="9525">
              <a:solidFill>
                <a:schemeClr val="dk1"/>
              </a:solidFill>
              <a:prstDash val="solid"/>
              <a:round/>
              <a:headEnd len="med" w="med" type="none"/>
              <a:tailEnd len="med" w="med" type="none"/>
            </a:ln>
          </p:spPr>
        </p:cxnSp>
      </p:grpSp>
      <p:grpSp>
        <p:nvGrpSpPr>
          <p:cNvPr id="380" name="Google Shape;380;p38"/>
          <p:cNvGrpSpPr/>
          <p:nvPr/>
        </p:nvGrpSpPr>
        <p:grpSpPr>
          <a:xfrm rot="-5400000">
            <a:off x="6461950" y="2749550"/>
            <a:ext cx="111300" cy="175200"/>
            <a:chOff x="944300" y="334800"/>
            <a:chExt cx="111300" cy="175200"/>
          </a:xfrm>
        </p:grpSpPr>
        <p:sp>
          <p:nvSpPr>
            <p:cNvPr id="381" name="Google Shape;381;p38"/>
            <p:cNvSpPr/>
            <p:nvPr/>
          </p:nvSpPr>
          <p:spPr>
            <a:xfrm rot="5400000">
              <a:off x="969200" y="423600"/>
              <a:ext cx="61500" cy="111300"/>
            </a:xfrm>
            <a:prstGeom prst="chevron">
              <a:avLst>
                <a:gd fmla="val 200000"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2" name="Google Shape;382;p38"/>
            <p:cNvCxnSpPr>
              <a:stCxn id="381" idx="1"/>
            </p:cNvCxnSpPr>
            <p:nvPr/>
          </p:nvCxnSpPr>
          <p:spPr>
            <a:xfrm rot="-5400000">
              <a:off x="912350" y="422400"/>
              <a:ext cx="1752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Creating Cross Validation Set</a:t>
            </a:r>
            <a:endParaRPr/>
          </a:p>
        </p:txBody>
      </p:sp>
      <p:sp>
        <p:nvSpPr>
          <p:cNvPr id="388" name="Google Shape;388;p39"/>
          <p:cNvSpPr txBox="1"/>
          <p:nvPr/>
        </p:nvSpPr>
        <p:spPr>
          <a:xfrm>
            <a:off x="4326738" y="1765025"/>
            <a:ext cx="400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389" name="Google Shape;389;p39"/>
          <p:cNvSpPr txBox="1"/>
          <p:nvPr>
            <p:ph idx="4294967295" type="title"/>
          </p:nvPr>
        </p:nvSpPr>
        <p:spPr>
          <a:xfrm>
            <a:off x="592363" y="1451350"/>
            <a:ext cx="4118700" cy="40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Differencing Transformed data</a:t>
            </a:r>
            <a:r>
              <a:rPr lang="en" sz="2000">
                <a:solidFill>
                  <a:schemeClr val="dk2"/>
                </a:solidFill>
              </a:rPr>
              <a:t>   </a:t>
            </a:r>
            <a:endParaRPr sz="2000">
              <a:solidFill>
                <a:schemeClr val="dk2"/>
              </a:solidFill>
            </a:endParaRPr>
          </a:p>
        </p:txBody>
      </p:sp>
      <p:sp>
        <p:nvSpPr>
          <p:cNvPr id="390" name="Google Shape;390;p39"/>
          <p:cNvSpPr txBox="1"/>
          <p:nvPr>
            <p:ph idx="4294967295" type="subTitle"/>
          </p:nvPr>
        </p:nvSpPr>
        <p:spPr>
          <a:xfrm>
            <a:off x="701413" y="1851550"/>
            <a:ext cx="4009500" cy="2119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Char char="●"/>
            </a:pPr>
            <a:r>
              <a:rPr lang="en">
                <a:solidFill>
                  <a:schemeClr val="dk2"/>
                </a:solidFill>
              </a:rPr>
              <a:t>A stretched tsibble is created to safeguard against overfitting and to evaluate model performance. </a:t>
            </a:r>
            <a:r>
              <a:rPr lang="en">
                <a:solidFill>
                  <a:schemeClr val="dk2"/>
                </a:solidFill>
              </a:rPr>
              <a:t>    </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This CV was built with .init = 12, which means that it was initially built with 1 year of data. </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It was stretched over a period 4, which means that it added an additional 4 months</a:t>
            </a:r>
            <a:endParaRPr>
              <a:solidFill>
                <a:schemeClr val="dk2"/>
              </a:solidFill>
            </a:endParaRPr>
          </a:p>
        </p:txBody>
      </p:sp>
      <p:pic>
        <p:nvPicPr>
          <p:cNvPr id="391" name="Google Shape;391;p39"/>
          <p:cNvPicPr preferRelativeResize="0"/>
          <p:nvPr/>
        </p:nvPicPr>
        <p:blipFill>
          <a:blip r:embed="rId3">
            <a:alphaModFix/>
          </a:blip>
          <a:stretch>
            <a:fillRect/>
          </a:stretch>
        </p:blipFill>
        <p:spPr>
          <a:xfrm>
            <a:off x="5407253" y="1298900"/>
            <a:ext cx="2852800" cy="2852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 </a:t>
            </a:r>
            <a:r>
              <a:rPr lang="en"/>
              <a:t>Comparison</a:t>
            </a:r>
            <a:endParaRPr/>
          </a:p>
        </p:txBody>
      </p:sp>
      <p:sp>
        <p:nvSpPr>
          <p:cNvPr id="397" name="Google Shape;397;p40"/>
          <p:cNvSpPr txBox="1"/>
          <p:nvPr>
            <p:ph idx="2" type="title"/>
          </p:nvPr>
        </p:nvSpPr>
        <p:spPr>
          <a:xfrm>
            <a:off x="729800" y="1263129"/>
            <a:ext cx="2336400" cy="28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ARIMA</a:t>
            </a:r>
            <a:endParaRPr/>
          </a:p>
        </p:txBody>
      </p:sp>
      <p:sp>
        <p:nvSpPr>
          <p:cNvPr id="398" name="Google Shape;398;p40"/>
          <p:cNvSpPr txBox="1"/>
          <p:nvPr>
            <p:ph idx="1" type="subTitle"/>
          </p:nvPr>
        </p:nvSpPr>
        <p:spPr>
          <a:xfrm>
            <a:off x="729825" y="1623451"/>
            <a:ext cx="2336400" cy="27198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ARIMA models aim to describe the autocorrelations within the data.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ARIMA models utilize root tests and minimisation of AICc to create the best model.</a:t>
            </a:r>
            <a:endParaRPr/>
          </a:p>
        </p:txBody>
      </p:sp>
      <p:sp>
        <p:nvSpPr>
          <p:cNvPr id="399" name="Google Shape;399;p40"/>
          <p:cNvSpPr txBox="1"/>
          <p:nvPr>
            <p:ph idx="9" type="title"/>
          </p:nvPr>
        </p:nvSpPr>
        <p:spPr>
          <a:xfrm>
            <a:off x="6077800" y="1263117"/>
            <a:ext cx="2336400" cy="28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Naive</a:t>
            </a:r>
            <a:endParaRPr/>
          </a:p>
        </p:txBody>
      </p:sp>
      <p:sp>
        <p:nvSpPr>
          <p:cNvPr id="400" name="Google Shape;400;p40"/>
          <p:cNvSpPr txBox="1"/>
          <p:nvPr>
            <p:ph idx="3" type="title"/>
          </p:nvPr>
        </p:nvSpPr>
        <p:spPr>
          <a:xfrm>
            <a:off x="3319525" y="1183325"/>
            <a:ext cx="25050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Damped-Holt </a:t>
            </a:r>
            <a:endParaRPr/>
          </a:p>
        </p:txBody>
      </p:sp>
      <p:sp>
        <p:nvSpPr>
          <p:cNvPr id="401" name="Google Shape;401;p40"/>
          <p:cNvSpPr txBox="1"/>
          <p:nvPr>
            <p:ph idx="4" type="subTitle"/>
          </p:nvPr>
        </p:nvSpPr>
        <p:spPr>
          <a:xfrm>
            <a:off x="3403813" y="1551126"/>
            <a:ext cx="2336400" cy="27198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Dampened</a:t>
            </a:r>
            <a:r>
              <a:rPr lang="en"/>
              <a:t> Holt-Winters models dampens the trend line to a flat line. This helps to prevent over-forecasting, reducing the chance of over-predicting. </a:t>
            </a:r>
            <a:endParaRPr/>
          </a:p>
        </p:txBody>
      </p:sp>
      <p:sp>
        <p:nvSpPr>
          <p:cNvPr id="402" name="Google Shape;402;p40"/>
          <p:cNvSpPr txBox="1"/>
          <p:nvPr>
            <p:ph idx="13" type="subTitle"/>
          </p:nvPr>
        </p:nvSpPr>
        <p:spPr>
          <a:xfrm>
            <a:off x="6077825" y="1623451"/>
            <a:ext cx="2336400" cy="27198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Naive models are the most basic forecasting method models. They predict future events based on the single last value. In our case, it predicts next month’s credit based on the previous month’s credit. </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hilosophy, Religion &amp; Theology Major for College: General Philosophy by Slidesgo">
  <a:themeElements>
    <a:clrScheme name="Simple Light">
      <a:dk1>
        <a:srgbClr val="3838E4"/>
      </a:dk1>
      <a:lt1>
        <a:srgbClr val="B100FF"/>
      </a:lt1>
      <a:dk2>
        <a:srgbClr val="F38D2E"/>
      </a:dk2>
      <a:lt2>
        <a:srgbClr val="B0BEFD"/>
      </a:lt2>
      <a:accent1>
        <a:srgbClr val="EAAEFF"/>
      </a:accent1>
      <a:accent2>
        <a:srgbClr val="FFCCB5"/>
      </a:accent2>
      <a:accent3>
        <a:srgbClr val="FFFFFF"/>
      </a:accent3>
      <a:accent4>
        <a:srgbClr val="FFFFFF"/>
      </a:accent4>
      <a:accent5>
        <a:srgbClr val="FFFFFF"/>
      </a:accent5>
      <a:accent6>
        <a:srgbClr val="FFFFFF"/>
      </a:accent6>
      <a:hlink>
        <a:srgbClr val="F38D2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