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6"/>
  </p:notesMasterIdLst>
  <p:sldIdLst>
    <p:sldId id="256" r:id="rId5"/>
  </p:sldIdLst>
  <p:sldSz cx="21383625" cy="15119350"/>
  <p:notesSz cx="6858000" cy="9144000"/>
  <p:defaultTextStyle>
    <a:defPPr>
      <a:defRPr lang="fr-FR"/>
    </a:defPPr>
    <a:lvl1pPr marL="0" algn="l" defTabSz="2246284" rtl="0" eaLnBrk="1" latinLnBrk="0" hangingPunct="1">
      <a:defRPr sz="4422" kern="1200">
        <a:solidFill>
          <a:schemeClr val="tx1"/>
        </a:solidFill>
        <a:latin typeface="+mn-lt"/>
        <a:ea typeface="+mn-ea"/>
        <a:cs typeface="+mn-cs"/>
      </a:defRPr>
    </a:lvl1pPr>
    <a:lvl2pPr marL="1123142" algn="l" defTabSz="2246284" rtl="0" eaLnBrk="1" latinLnBrk="0" hangingPunct="1">
      <a:defRPr sz="4422" kern="1200">
        <a:solidFill>
          <a:schemeClr val="tx1"/>
        </a:solidFill>
        <a:latin typeface="+mn-lt"/>
        <a:ea typeface="+mn-ea"/>
        <a:cs typeface="+mn-cs"/>
      </a:defRPr>
    </a:lvl2pPr>
    <a:lvl3pPr marL="2246284" algn="l" defTabSz="2246284" rtl="0" eaLnBrk="1" latinLnBrk="0" hangingPunct="1">
      <a:defRPr sz="4422" kern="1200">
        <a:solidFill>
          <a:schemeClr val="tx1"/>
        </a:solidFill>
        <a:latin typeface="+mn-lt"/>
        <a:ea typeface="+mn-ea"/>
        <a:cs typeface="+mn-cs"/>
      </a:defRPr>
    </a:lvl3pPr>
    <a:lvl4pPr marL="3369426" algn="l" defTabSz="2246284" rtl="0" eaLnBrk="1" latinLnBrk="0" hangingPunct="1">
      <a:defRPr sz="4422" kern="1200">
        <a:solidFill>
          <a:schemeClr val="tx1"/>
        </a:solidFill>
        <a:latin typeface="+mn-lt"/>
        <a:ea typeface="+mn-ea"/>
        <a:cs typeface="+mn-cs"/>
      </a:defRPr>
    </a:lvl4pPr>
    <a:lvl5pPr marL="4492567" algn="l" defTabSz="2246284" rtl="0" eaLnBrk="1" latinLnBrk="0" hangingPunct="1">
      <a:defRPr sz="4422" kern="1200">
        <a:solidFill>
          <a:schemeClr val="tx1"/>
        </a:solidFill>
        <a:latin typeface="+mn-lt"/>
        <a:ea typeface="+mn-ea"/>
        <a:cs typeface="+mn-cs"/>
      </a:defRPr>
    </a:lvl5pPr>
    <a:lvl6pPr marL="5615709" algn="l" defTabSz="2246284" rtl="0" eaLnBrk="1" latinLnBrk="0" hangingPunct="1">
      <a:defRPr sz="4422" kern="1200">
        <a:solidFill>
          <a:schemeClr val="tx1"/>
        </a:solidFill>
        <a:latin typeface="+mn-lt"/>
        <a:ea typeface="+mn-ea"/>
        <a:cs typeface="+mn-cs"/>
      </a:defRPr>
    </a:lvl6pPr>
    <a:lvl7pPr marL="6738851" algn="l" defTabSz="2246284" rtl="0" eaLnBrk="1" latinLnBrk="0" hangingPunct="1">
      <a:defRPr sz="4422" kern="1200">
        <a:solidFill>
          <a:schemeClr val="tx1"/>
        </a:solidFill>
        <a:latin typeface="+mn-lt"/>
        <a:ea typeface="+mn-ea"/>
        <a:cs typeface="+mn-cs"/>
      </a:defRPr>
    </a:lvl7pPr>
    <a:lvl8pPr marL="7861993" algn="l" defTabSz="2246284" rtl="0" eaLnBrk="1" latinLnBrk="0" hangingPunct="1">
      <a:defRPr sz="4422" kern="1200">
        <a:solidFill>
          <a:schemeClr val="tx1"/>
        </a:solidFill>
        <a:latin typeface="+mn-lt"/>
        <a:ea typeface="+mn-ea"/>
        <a:cs typeface="+mn-cs"/>
      </a:defRPr>
    </a:lvl8pPr>
    <a:lvl9pPr marL="8985134" algn="l" defTabSz="2246284" rtl="0" eaLnBrk="1" latinLnBrk="0" hangingPunct="1">
      <a:defRPr sz="4422"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F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26" autoAdjust="0"/>
    <p:restoredTop sz="94660"/>
  </p:normalViewPr>
  <p:slideViewPr>
    <p:cSldViewPr snapToGrid="0">
      <p:cViewPr varScale="1">
        <p:scale>
          <a:sx n="32" d="100"/>
          <a:sy n="32" d="100"/>
        </p:scale>
        <p:origin x="162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8" name="PlaceHolder 1"/>
          <p:cNvSpPr>
            <a:spLocks noGrp="1"/>
          </p:cNvSpPr>
          <p:nvPr>
            <p:ph type="body"/>
          </p:nvPr>
        </p:nvSpPr>
        <p:spPr>
          <a:xfrm>
            <a:off x="685800" y="4343400"/>
            <a:ext cx="5486040" cy="4114440"/>
          </a:xfrm>
          <a:prstGeom prst="rect">
            <a:avLst/>
          </a:prstGeom>
        </p:spPr>
        <p:txBody>
          <a:bodyPr lIns="0" tIns="0" rIns="0" bIns="0"/>
          <a:lstStyle/>
          <a:p>
            <a:r>
              <a:rPr lang="fr-FR" sz="2000">
                <a:latin typeface="Arial"/>
              </a:rPr>
              <a:t>Cliquez pour modifier le format des notes</a:t>
            </a:r>
            <a:endParaRPr/>
          </a:p>
        </p:txBody>
      </p:sp>
      <p:sp>
        <p:nvSpPr>
          <p:cNvPr id="169" name="PlaceHolder 2"/>
          <p:cNvSpPr>
            <a:spLocks noGrp="1"/>
          </p:cNvSpPr>
          <p:nvPr>
            <p:ph type="hdr"/>
          </p:nvPr>
        </p:nvSpPr>
        <p:spPr>
          <a:xfrm>
            <a:off x="0" y="0"/>
            <a:ext cx="2975760" cy="456840"/>
          </a:xfrm>
          <a:prstGeom prst="rect">
            <a:avLst/>
          </a:prstGeom>
        </p:spPr>
        <p:txBody>
          <a:bodyPr lIns="0" tIns="0" rIns="0" bIns="0"/>
          <a:lstStyle/>
          <a:p>
            <a:r>
              <a:rPr lang="fr-FR" sz="1400">
                <a:latin typeface="Times New Roman"/>
              </a:rPr>
              <a:t>&lt;en-tête&gt;</a:t>
            </a:r>
            <a:endParaRPr/>
          </a:p>
        </p:txBody>
      </p:sp>
      <p:sp>
        <p:nvSpPr>
          <p:cNvPr id="170" name="PlaceHolder 3"/>
          <p:cNvSpPr>
            <a:spLocks noGrp="1"/>
          </p:cNvSpPr>
          <p:nvPr>
            <p:ph type="dt"/>
          </p:nvPr>
        </p:nvSpPr>
        <p:spPr>
          <a:xfrm>
            <a:off x="3881880" y="0"/>
            <a:ext cx="2975760" cy="456840"/>
          </a:xfrm>
          <a:prstGeom prst="rect">
            <a:avLst/>
          </a:prstGeom>
        </p:spPr>
        <p:txBody>
          <a:bodyPr lIns="0" tIns="0" rIns="0" bIns="0"/>
          <a:lstStyle/>
          <a:p>
            <a:pPr algn="r"/>
            <a:r>
              <a:rPr lang="fr-FR" sz="1400">
                <a:latin typeface="Times New Roman"/>
              </a:rPr>
              <a:t>&lt;date/heure&gt;</a:t>
            </a:r>
            <a:endParaRPr/>
          </a:p>
        </p:txBody>
      </p:sp>
      <p:sp>
        <p:nvSpPr>
          <p:cNvPr id="171" name="PlaceHolder 4"/>
          <p:cNvSpPr>
            <a:spLocks noGrp="1"/>
          </p:cNvSpPr>
          <p:nvPr>
            <p:ph type="ftr"/>
          </p:nvPr>
        </p:nvSpPr>
        <p:spPr>
          <a:xfrm>
            <a:off x="0" y="8686800"/>
            <a:ext cx="2975760" cy="456840"/>
          </a:xfrm>
          <a:prstGeom prst="rect">
            <a:avLst/>
          </a:prstGeom>
        </p:spPr>
        <p:txBody>
          <a:bodyPr lIns="0" tIns="0" rIns="0" bIns="0" anchor="b"/>
          <a:lstStyle/>
          <a:p>
            <a:r>
              <a:rPr lang="fr-FR" sz="1400">
                <a:latin typeface="Times New Roman"/>
              </a:rPr>
              <a:t>&lt;pied de page&gt;</a:t>
            </a:r>
            <a:endParaRPr/>
          </a:p>
        </p:txBody>
      </p:sp>
      <p:sp>
        <p:nvSpPr>
          <p:cNvPr id="172" name="PlaceHolder 5"/>
          <p:cNvSpPr>
            <a:spLocks noGrp="1"/>
          </p:cNvSpPr>
          <p:nvPr>
            <p:ph type="sldNum"/>
          </p:nvPr>
        </p:nvSpPr>
        <p:spPr>
          <a:xfrm>
            <a:off x="3881880" y="8686800"/>
            <a:ext cx="2975760" cy="456840"/>
          </a:xfrm>
          <a:prstGeom prst="rect">
            <a:avLst/>
          </a:prstGeom>
        </p:spPr>
        <p:txBody>
          <a:bodyPr lIns="0" tIns="0" rIns="0" bIns="0" anchor="b"/>
          <a:lstStyle/>
          <a:p>
            <a:pPr algn="r"/>
            <a:fld id="{DFD84730-F762-4FCA-9454-D3E5F3D15A7A}" type="slidenum">
              <a:rPr lang="fr-FR" sz="1400">
                <a:latin typeface="Times New Roman"/>
              </a:rPr>
              <a:t>‹N°›</a:t>
            </a:fld>
            <a:endParaRPr/>
          </a:p>
        </p:txBody>
      </p:sp>
    </p:spTree>
    <p:extLst>
      <p:ext uri="{BB962C8B-B14F-4D97-AF65-F5344CB8AC3E}">
        <p14:creationId xmlns:p14="http://schemas.microsoft.com/office/powerpoint/2010/main" val="4109820149"/>
      </p:ext>
    </p:extLst>
  </p:cSld>
  <p:clrMap bg1="lt1" tx1="dk1" bg2="lt2" tx2="dk2" accent1="accent1" accent2="accent2" accent3="accent3" accent4="accent4" accent5="accent5" accent6="accent6" hlink="hlink" folHlink="folHlink"/>
  <p:notesStyle>
    <a:lvl1pPr marL="0" algn="l" defTabSz="2246284" rtl="0" eaLnBrk="1" latinLnBrk="0" hangingPunct="1">
      <a:defRPr sz="2948" kern="1200">
        <a:solidFill>
          <a:schemeClr val="tx1"/>
        </a:solidFill>
        <a:latin typeface="+mn-lt"/>
        <a:ea typeface="+mn-ea"/>
        <a:cs typeface="+mn-cs"/>
      </a:defRPr>
    </a:lvl1pPr>
    <a:lvl2pPr marL="1123142" algn="l" defTabSz="2246284" rtl="0" eaLnBrk="1" latinLnBrk="0" hangingPunct="1">
      <a:defRPr sz="2948" kern="1200">
        <a:solidFill>
          <a:schemeClr val="tx1"/>
        </a:solidFill>
        <a:latin typeface="+mn-lt"/>
        <a:ea typeface="+mn-ea"/>
        <a:cs typeface="+mn-cs"/>
      </a:defRPr>
    </a:lvl2pPr>
    <a:lvl3pPr marL="2246284" algn="l" defTabSz="2246284" rtl="0" eaLnBrk="1" latinLnBrk="0" hangingPunct="1">
      <a:defRPr sz="2948" kern="1200">
        <a:solidFill>
          <a:schemeClr val="tx1"/>
        </a:solidFill>
        <a:latin typeface="+mn-lt"/>
        <a:ea typeface="+mn-ea"/>
        <a:cs typeface="+mn-cs"/>
      </a:defRPr>
    </a:lvl3pPr>
    <a:lvl4pPr marL="3369426" algn="l" defTabSz="2246284" rtl="0" eaLnBrk="1" latinLnBrk="0" hangingPunct="1">
      <a:defRPr sz="2948" kern="1200">
        <a:solidFill>
          <a:schemeClr val="tx1"/>
        </a:solidFill>
        <a:latin typeface="+mn-lt"/>
        <a:ea typeface="+mn-ea"/>
        <a:cs typeface="+mn-cs"/>
      </a:defRPr>
    </a:lvl4pPr>
    <a:lvl5pPr marL="4492567" algn="l" defTabSz="2246284" rtl="0" eaLnBrk="1" latinLnBrk="0" hangingPunct="1">
      <a:defRPr sz="2948" kern="1200">
        <a:solidFill>
          <a:schemeClr val="tx1"/>
        </a:solidFill>
        <a:latin typeface="+mn-lt"/>
        <a:ea typeface="+mn-ea"/>
        <a:cs typeface="+mn-cs"/>
      </a:defRPr>
    </a:lvl5pPr>
    <a:lvl6pPr marL="5615709" algn="l" defTabSz="2246284" rtl="0" eaLnBrk="1" latinLnBrk="0" hangingPunct="1">
      <a:defRPr sz="2948" kern="1200">
        <a:solidFill>
          <a:schemeClr val="tx1"/>
        </a:solidFill>
        <a:latin typeface="+mn-lt"/>
        <a:ea typeface="+mn-ea"/>
        <a:cs typeface="+mn-cs"/>
      </a:defRPr>
    </a:lvl6pPr>
    <a:lvl7pPr marL="6738851" algn="l" defTabSz="2246284" rtl="0" eaLnBrk="1" latinLnBrk="0" hangingPunct="1">
      <a:defRPr sz="2948" kern="1200">
        <a:solidFill>
          <a:schemeClr val="tx1"/>
        </a:solidFill>
        <a:latin typeface="+mn-lt"/>
        <a:ea typeface="+mn-ea"/>
        <a:cs typeface="+mn-cs"/>
      </a:defRPr>
    </a:lvl7pPr>
    <a:lvl8pPr marL="7861993" algn="l" defTabSz="2246284" rtl="0" eaLnBrk="1" latinLnBrk="0" hangingPunct="1">
      <a:defRPr sz="2948" kern="1200">
        <a:solidFill>
          <a:schemeClr val="tx1"/>
        </a:solidFill>
        <a:latin typeface="+mn-lt"/>
        <a:ea typeface="+mn-ea"/>
        <a:cs typeface="+mn-cs"/>
      </a:defRPr>
    </a:lvl8pPr>
    <a:lvl9pPr marL="8985134" algn="l" defTabSz="2246284" rtl="0" eaLnBrk="1" latinLnBrk="0" hangingPunct="1">
      <a:defRPr sz="294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PlaceHolder 1"/>
          <p:cNvSpPr>
            <a:spLocks noGrp="1"/>
          </p:cNvSpPr>
          <p:nvPr>
            <p:ph type="body"/>
          </p:nvPr>
        </p:nvSpPr>
        <p:spPr>
          <a:xfrm>
            <a:off x="685800" y="4343400"/>
            <a:ext cx="5486040" cy="4114440"/>
          </a:xfrm>
          <a:prstGeom prst="rect">
            <a:avLst/>
          </a:prstGeom>
        </p:spPr>
        <p:txBody>
          <a:bodyPr/>
          <a:lstStyle/>
          <a:p>
            <a:pPr>
              <a:lnSpc>
                <a:spcPct val="100000"/>
              </a:lnSpc>
            </a:pPr>
            <a:r>
              <a:rPr lang="fr-FR" sz="2000" dirty="0">
                <a:latin typeface="Arial"/>
              </a:rPr>
              <a:t>Ce modèle peut être utilisé comme fichier de démarrage pour présenter des supports de formation à un groupe.</a:t>
            </a:r>
            <a:endParaRPr dirty="0"/>
          </a:p>
          <a:p>
            <a:pPr>
              <a:lnSpc>
                <a:spcPct val="100000"/>
              </a:lnSpc>
            </a:pPr>
            <a:endParaRPr dirty="0"/>
          </a:p>
          <a:p>
            <a:pPr>
              <a:lnSpc>
                <a:spcPct val="100000"/>
              </a:lnSpc>
            </a:pPr>
            <a:r>
              <a:rPr lang="fr-FR" sz="1200" b="1" dirty="0">
                <a:latin typeface="Arial"/>
              </a:rPr>
              <a:t>Sections</a:t>
            </a:r>
            <a:endParaRPr dirty="0"/>
          </a:p>
          <a:p>
            <a:pPr>
              <a:lnSpc>
                <a:spcPct val="100000"/>
              </a:lnSpc>
            </a:pPr>
            <a:r>
              <a:rPr lang="fr-FR" sz="1200" dirty="0">
                <a:latin typeface="Arial"/>
              </a:rPr>
              <a:t>Cliquez avec le bouton droit sur une diapositive pour ajouter des sections. Les sections permettent d’organiser les diapositives et facilitent la collaboration entre plusieurs auteurs.</a:t>
            </a:r>
            <a:endParaRPr dirty="0"/>
          </a:p>
          <a:p>
            <a:pPr>
              <a:lnSpc>
                <a:spcPct val="100000"/>
              </a:lnSpc>
            </a:pPr>
            <a:endParaRPr dirty="0"/>
          </a:p>
          <a:p>
            <a:pPr>
              <a:lnSpc>
                <a:spcPct val="100000"/>
              </a:lnSpc>
            </a:pPr>
            <a:r>
              <a:rPr lang="fr-FR" sz="1200" b="1" dirty="0">
                <a:latin typeface="Arial"/>
              </a:rPr>
              <a:t>Notes</a:t>
            </a:r>
            <a:endParaRPr dirty="0"/>
          </a:p>
          <a:p>
            <a:pPr>
              <a:lnSpc>
                <a:spcPct val="100000"/>
              </a:lnSpc>
            </a:pPr>
            <a:r>
              <a:rPr lang="fr-FR" sz="1200" dirty="0">
                <a:latin typeface="Arial"/>
              </a:rPr>
              <a:t>Utilisez la section Notes pour les notes de présentation ou pour fournir des informations  supplémentaires à l’audience. Affichez ces notes en mode Présentation pendant votre présentation. </a:t>
            </a:r>
            <a:endParaRPr dirty="0"/>
          </a:p>
          <a:p>
            <a:pPr>
              <a:lnSpc>
                <a:spcPct val="100000"/>
              </a:lnSpc>
            </a:pPr>
            <a:r>
              <a:rPr lang="fr-FR" sz="1200" dirty="0">
                <a:latin typeface="Arial"/>
              </a:rPr>
              <a:t>N’oubliez pas de tenir compte de la taille de la police (critère important pour l’accessibilité, la visibilité, l’enregistrement vidéo et la production en ligne)</a:t>
            </a:r>
            <a:endParaRPr dirty="0"/>
          </a:p>
          <a:p>
            <a:pPr>
              <a:lnSpc>
                <a:spcPct val="100000"/>
              </a:lnSpc>
            </a:pPr>
            <a:endParaRPr dirty="0"/>
          </a:p>
          <a:p>
            <a:pPr>
              <a:lnSpc>
                <a:spcPct val="100000"/>
              </a:lnSpc>
            </a:pPr>
            <a:r>
              <a:rPr lang="fr-FR" sz="1200" b="1" dirty="0">
                <a:latin typeface="Arial"/>
              </a:rPr>
              <a:t>Couleurs coordonnées </a:t>
            </a:r>
            <a:endParaRPr dirty="0"/>
          </a:p>
          <a:p>
            <a:pPr>
              <a:lnSpc>
                <a:spcPct val="100000"/>
              </a:lnSpc>
            </a:pPr>
            <a:r>
              <a:rPr lang="fr-FR" sz="1200" dirty="0">
                <a:latin typeface="Arial"/>
              </a:rPr>
              <a:t>Faites tout particulièrement attention aux diagrammes, graphiques et zones de texte. </a:t>
            </a:r>
            <a:endParaRPr dirty="0"/>
          </a:p>
          <a:p>
            <a:pPr>
              <a:lnSpc>
                <a:spcPct val="100000"/>
              </a:lnSpc>
            </a:pPr>
            <a:r>
              <a:rPr lang="fr-FR" sz="1200" dirty="0">
                <a:latin typeface="Arial"/>
              </a:rPr>
              <a:t>Tenez compte du fait que les participants imprimeront la présentation en noir et blanc ou nuances de gris. Effectuez un test d’impression pour vérifier que vos couleurs s’impriment correctement en noir et blanc intégral et nuances de gris.</a:t>
            </a:r>
            <a:endParaRPr dirty="0"/>
          </a:p>
          <a:p>
            <a:pPr>
              <a:lnSpc>
                <a:spcPct val="100000"/>
              </a:lnSpc>
            </a:pPr>
            <a:endParaRPr dirty="0"/>
          </a:p>
          <a:p>
            <a:pPr>
              <a:lnSpc>
                <a:spcPct val="100000"/>
              </a:lnSpc>
            </a:pPr>
            <a:r>
              <a:rPr lang="fr-FR" sz="1200" b="1" dirty="0">
                <a:latin typeface="Arial"/>
              </a:rPr>
              <a:t>Graphiques, tableaux et diagrammes</a:t>
            </a:r>
            <a:endParaRPr dirty="0"/>
          </a:p>
          <a:p>
            <a:pPr>
              <a:lnSpc>
                <a:spcPct val="100000"/>
              </a:lnSpc>
            </a:pPr>
            <a:r>
              <a:rPr lang="fr-FR" sz="1200" dirty="0">
                <a:latin typeface="Arial"/>
              </a:rPr>
              <a:t>Faites en sorte que votre présentation soit simple : utilisez des styles et des couleurs identiques qui ne soient pas gênants.</a:t>
            </a:r>
            <a:endParaRPr dirty="0"/>
          </a:p>
          <a:p>
            <a:pPr>
              <a:lnSpc>
                <a:spcPct val="100000"/>
              </a:lnSpc>
            </a:pPr>
            <a:r>
              <a:rPr lang="fr-FR" sz="1200" dirty="0">
                <a:latin typeface="Arial"/>
              </a:rPr>
              <a:t>Ajoutez une étiquette à tous les graphiques et tableaux.</a:t>
            </a:r>
            <a:endParaRPr dirty="0"/>
          </a:p>
          <a:p>
            <a:pPr>
              <a:lnSpc>
                <a:spcPct val="100000"/>
              </a:lnSpc>
            </a:pPr>
            <a:endParaRPr dirty="0"/>
          </a:p>
          <a:p>
            <a:pPr>
              <a:lnSpc>
                <a:spcPct val="100000"/>
              </a:lnSpc>
            </a:pPr>
            <a:endParaRPr dirty="0"/>
          </a:p>
          <a:p>
            <a:pPr>
              <a:lnSpc>
                <a:spcPct val="100000"/>
              </a:lnSpc>
            </a:pPr>
            <a:endParaRPr dirty="0"/>
          </a:p>
        </p:txBody>
      </p:sp>
      <p:sp>
        <p:nvSpPr>
          <p:cNvPr id="174" name="TextShape 2"/>
          <p:cNvSpPr txBox="1"/>
          <p:nvPr/>
        </p:nvSpPr>
        <p:spPr>
          <a:xfrm>
            <a:off x="3884760" y="8685360"/>
            <a:ext cx="2971440" cy="456840"/>
          </a:xfrm>
          <a:prstGeom prst="rect">
            <a:avLst/>
          </a:prstGeom>
        </p:spPr>
        <p:txBody>
          <a:bodyPr anchor="b"/>
          <a:lstStyle/>
          <a:p>
            <a:pPr algn="r">
              <a:lnSpc>
                <a:spcPct val="100000"/>
              </a:lnSpc>
            </a:pPr>
            <a:fld id="{91A34B99-4ED1-418B-B332-7662E3BE4891}" type="slidenum">
              <a:rPr lang="fr-FR" sz="1200">
                <a:solidFill>
                  <a:srgbClr val="000000"/>
                </a:solidFill>
                <a:latin typeface="+mn-lt"/>
                <a:ea typeface="+mn-ea"/>
              </a:rPr>
              <a:t>1</a:t>
            </a:fld>
            <a:endParaRPr/>
          </a:p>
        </p:txBody>
      </p:sp>
    </p:spTree>
    <p:extLst>
      <p:ext uri="{BB962C8B-B14F-4D97-AF65-F5344CB8AC3E}">
        <p14:creationId xmlns:p14="http://schemas.microsoft.com/office/powerpoint/2010/main" val="2426097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069181" y="602870"/>
            <a:ext cx="19244421" cy="2524812"/>
          </a:xfrm>
          <a:prstGeom prst="rect">
            <a:avLst/>
          </a:prstGeom>
        </p:spPr>
        <p:txBody>
          <a:bodyPr lIns="0" tIns="0" rIns="0" bIns="0" anchor="ctr"/>
          <a:lstStyle/>
          <a:p>
            <a:endParaRPr/>
          </a:p>
        </p:txBody>
      </p:sp>
      <p:sp>
        <p:nvSpPr>
          <p:cNvPr id="30" name="PlaceHolder 2"/>
          <p:cNvSpPr>
            <a:spLocks noGrp="1"/>
          </p:cNvSpPr>
          <p:nvPr>
            <p:ph type="body"/>
          </p:nvPr>
        </p:nvSpPr>
        <p:spPr>
          <a:xfrm>
            <a:off x="1069181" y="3537214"/>
            <a:ext cx="19244421" cy="4181988"/>
          </a:xfrm>
          <a:prstGeom prst="rect">
            <a:avLst/>
          </a:prstGeom>
        </p:spPr>
        <p:txBody>
          <a:bodyPr lIns="0" tIns="0" rIns="0" bIns="0"/>
          <a:lstStyle/>
          <a:p>
            <a:endParaRPr/>
          </a:p>
        </p:txBody>
      </p:sp>
      <p:sp>
        <p:nvSpPr>
          <p:cNvPr id="31" name="PlaceHolder 3"/>
          <p:cNvSpPr>
            <a:spLocks noGrp="1"/>
          </p:cNvSpPr>
          <p:nvPr>
            <p:ph type="body"/>
          </p:nvPr>
        </p:nvSpPr>
        <p:spPr>
          <a:xfrm>
            <a:off x="1069181" y="8117306"/>
            <a:ext cx="19244421" cy="4181988"/>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069181" y="602870"/>
            <a:ext cx="19244421" cy="2524812"/>
          </a:xfrm>
          <a:prstGeom prst="rect">
            <a:avLst/>
          </a:prstGeom>
        </p:spPr>
        <p:txBody>
          <a:bodyPr lIns="0" tIns="0" rIns="0" bIns="0" anchor="ctr"/>
          <a:lstStyle/>
          <a:p>
            <a:endParaRPr/>
          </a:p>
        </p:txBody>
      </p:sp>
      <p:sp>
        <p:nvSpPr>
          <p:cNvPr id="33" name="PlaceHolder 2"/>
          <p:cNvSpPr>
            <a:spLocks noGrp="1"/>
          </p:cNvSpPr>
          <p:nvPr>
            <p:ph type="body"/>
          </p:nvPr>
        </p:nvSpPr>
        <p:spPr>
          <a:xfrm>
            <a:off x="1069182" y="3537214"/>
            <a:ext cx="9391116" cy="4181988"/>
          </a:xfrm>
          <a:prstGeom prst="rect">
            <a:avLst/>
          </a:prstGeom>
        </p:spPr>
        <p:txBody>
          <a:bodyPr lIns="0" tIns="0" rIns="0" bIns="0"/>
          <a:lstStyle/>
          <a:p>
            <a:endParaRPr/>
          </a:p>
        </p:txBody>
      </p:sp>
      <p:sp>
        <p:nvSpPr>
          <p:cNvPr id="34" name="PlaceHolder 3"/>
          <p:cNvSpPr>
            <a:spLocks noGrp="1"/>
          </p:cNvSpPr>
          <p:nvPr>
            <p:ph type="body"/>
          </p:nvPr>
        </p:nvSpPr>
        <p:spPr>
          <a:xfrm>
            <a:off x="10930905" y="3537214"/>
            <a:ext cx="9391116" cy="4181988"/>
          </a:xfrm>
          <a:prstGeom prst="rect">
            <a:avLst/>
          </a:prstGeom>
        </p:spPr>
        <p:txBody>
          <a:bodyPr lIns="0" tIns="0" rIns="0" bIns="0"/>
          <a:lstStyle/>
          <a:p>
            <a:endParaRPr/>
          </a:p>
        </p:txBody>
      </p:sp>
      <p:sp>
        <p:nvSpPr>
          <p:cNvPr id="35" name="PlaceHolder 4"/>
          <p:cNvSpPr>
            <a:spLocks noGrp="1"/>
          </p:cNvSpPr>
          <p:nvPr>
            <p:ph type="body"/>
          </p:nvPr>
        </p:nvSpPr>
        <p:spPr>
          <a:xfrm>
            <a:off x="10930905" y="8117306"/>
            <a:ext cx="9391116" cy="4181988"/>
          </a:xfrm>
          <a:prstGeom prst="rect">
            <a:avLst/>
          </a:prstGeom>
        </p:spPr>
        <p:txBody>
          <a:bodyPr lIns="0" tIns="0" rIns="0" bIns="0"/>
          <a:lstStyle/>
          <a:p>
            <a:endParaRPr/>
          </a:p>
        </p:txBody>
      </p:sp>
      <p:sp>
        <p:nvSpPr>
          <p:cNvPr id="36" name="PlaceHolder 5"/>
          <p:cNvSpPr>
            <a:spLocks noGrp="1"/>
          </p:cNvSpPr>
          <p:nvPr>
            <p:ph type="body"/>
          </p:nvPr>
        </p:nvSpPr>
        <p:spPr>
          <a:xfrm>
            <a:off x="1069182" y="8117306"/>
            <a:ext cx="9391116" cy="4181988"/>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069181" y="602870"/>
            <a:ext cx="19244421" cy="2524812"/>
          </a:xfrm>
          <a:prstGeom prst="rect">
            <a:avLst/>
          </a:prstGeom>
        </p:spPr>
        <p:txBody>
          <a:bodyPr lIns="0" tIns="0" rIns="0" bIns="0" anchor="ctr"/>
          <a:lstStyle/>
          <a:p>
            <a:endParaRPr/>
          </a:p>
        </p:txBody>
      </p:sp>
      <p:sp>
        <p:nvSpPr>
          <p:cNvPr id="38" name="PlaceHolder 2"/>
          <p:cNvSpPr>
            <a:spLocks noGrp="1"/>
          </p:cNvSpPr>
          <p:nvPr>
            <p:ph type="body"/>
          </p:nvPr>
        </p:nvSpPr>
        <p:spPr>
          <a:xfrm>
            <a:off x="1069181" y="3537214"/>
            <a:ext cx="19244421" cy="8767794"/>
          </a:xfrm>
          <a:prstGeom prst="rect">
            <a:avLst/>
          </a:prstGeom>
        </p:spPr>
        <p:txBody>
          <a:bodyPr lIns="0" tIns="0" rIns="0" bIns="0"/>
          <a:lstStyle/>
          <a:p>
            <a:endParaRPr/>
          </a:p>
        </p:txBody>
      </p:sp>
      <p:sp>
        <p:nvSpPr>
          <p:cNvPr id="39" name="PlaceHolder 3"/>
          <p:cNvSpPr>
            <a:spLocks noGrp="1"/>
          </p:cNvSpPr>
          <p:nvPr>
            <p:ph type="body"/>
          </p:nvPr>
        </p:nvSpPr>
        <p:spPr>
          <a:xfrm>
            <a:off x="1069181" y="3537214"/>
            <a:ext cx="19244421" cy="8767794"/>
          </a:xfrm>
          <a:prstGeom prst="rect">
            <a:avLst/>
          </a:prstGeom>
        </p:spPr>
        <p:txBody>
          <a:bodyPr lIns="0" tIns="0" rIns="0" bIns="0"/>
          <a:lstStyle/>
          <a:p>
            <a:endParaRPr/>
          </a:p>
        </p:txBody>
      </p:sp>
      <p:pic>
        <p:nvPicPr>
          <p:cNvPr id="40" name="Image 39"/>
          <p:cNvPicPr/>
          <p:nvPr/>
        </p:nvPicPr>
        <p:blipFill>
          <a:blip r:embed="rId2"/>
          <a:stretch>
            <a:fillRect/>
          </a:stretch>
        </p:blipFill>
        <p:spPr>
          <a:xfrm>
            <a:off x="5834194" y="3537214"/>
            <a:ext cx="9713554" cy="8767794"/>
          </a:xfrm>
          <a:prstGeom prst="rect">
            <a:avLst/>
          </a:prstGeom>
          <a:ln>
            <a:noFill/>
          </a:ln>
        </p:spPr>
      </p:pic>
      <p:pic>
        <p:nvPicPr>
          <p:cNvPr id="41" name="Image 40"/>
          <p:cNvPicPr/>
          <p:nvPr/>
        </p:nvPicPr>
        <p:blipFill>
          <a:blip r:embed="rId2"/>
          <a:stretch>
            <a:fillRect/>
          </a:stretch>
        </p:blipFill>
        <p:spPr>
          <a:xfrm>
            <a:off x="5834194" y="3537214"/>
            <a:ext cx="9713554" cy="8767794"/>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1069181" y="602870"/>
            <a:ext cx="19244421" cy="2524812"/>
          </a:xfrm>
          <a:prstGeom prst="rect">
            <a:avLst/>
          </a:prstGeom>
        </p:spPr>
        <p:txBody>
          <a:bodyPr lIns="0" tIns="0" rIns="0" bIns="0" anchor="ctr"/>
          <a:lstStyle/>
          <a:p>
            <a:endParaRPr/>
          </a:p>
        </p:txBody>
      </p:sp>
      <p:sp>
        <p:nvSpPr>
          <p:cNvPr id="51" name="PlaceHolder 2"/>
          <p:cNvSpPr>
            <a:spLocks noGrp="1"/>
          </p:cNvSpPr>
          <p:nvPr>
            <p:ph type="subTitle"/>
          </p:nvPr>
        </p:nvSpPr>
        <p:spPr>
          <a:xfrm>
            <a:off x="1069181" y="3537214"/>
            <a:ext cx="19244421" cy="8768747"/>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069181" y="602870"/>
            <a:ext cx="19244421" cy="2524812"/>
          </a:xfrm>
          <a:prstGeom prst="rect">
            <a:avLst/>
          </a:prstGeom>
        </p:spPr>
        <p:txBody>
          <a:bodyPr lIns="0" tIns="0" rIns="0" bIns="0" anchor="ctr"/>
          <a:lstStyle/>
          <a:p>
            <a:endParaRPr/>
          </a:p>
        </p:txBody>
      </p:sp>
      <p:sp>
        <p:nvSpPr>
          <p:cNvPr id="53" name="PlaceHolder 2"/>
          <p:cNvSpPr>
            <a:spLocks noGrp="1"/>
          </p:cNvSpPr>
          <p:nvPr>
            <p:ph type="body"/>
          </p:nvPr>
        </p:nvSpPr>
        <p:spPr>
          <a:xfrm>
            <a:off x="1069181" y="3537214"/>
            <a:ext cx="19244421" cy="8767794"/>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069181" y="602870"/>
            <a:ext cx="19244421" cy="2524812"/>
          </a:xfrm>
          <a:prstGeom prst="rect">
            <a:avLst/>
          </a:prstGeom>
        </p:spPr>
        <p:txBody>
          <a:bodyPr lIns="0" tIns="0" rIns="0" bIns="0" anchor="ctr"/>
          <a:lstStyle/>
          <a:p>
            <a:endParaRPr/>
          </a:p>
        </p:txBody>
      </p:sp>
      <p:sp>
        <p:nvSpPr>
          <p:cNvPr id="55" name="PlaceHolder 2"/>
          <p:cNvSpPr>
            <a:spLocks noGrp="1"/>
          </p:cNvSpPr>
          <p:nvPr>
            <p:ph type="body"/>
          </p:nvPr>
        </p:nvSpPr>
        <p:spPr>
          <a:xfrm>
            <a:off x="1069182" y="3537214"/>
            <a:ext cx="9391116" cy="8767794"/>
          </a:xfrm>
          <a:prstGeom prst="rect">
            <a:avLst/>
          </a:prstGeom>
        </p:spPr>
        <p:txBody>
          <a:bodyPr lIns="0" tIns="0" rIns="0" bIns="0"/>
          <a:lstStyle/>
          <a:p>
            <a:endParaRPr/>
          </a:p>
        </p:txBody>
      </p:sp>
      <p:sp>
        <p:nvSpPr>
          <p:cNvPr id="56" name="PlaceHolder 3"/>
          <p:cNvSpPr>
            <a:spLocks noGrp="1"/>
          </p:cNvSpPr>
          <p:nvPr>
            <p:ph type="body"/>
          </p:nvPr>
        </p:nvSpPr>
        <p:spPr>
          <a:xfrm>
            <a:off x="10930905" y="3537214"/>
            <a:ext cx="9391116" cy="8767794"/>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1069181" y="602870"/>
            <a:ext cx="19244421" cy="2524812"/>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1069181" y="602869"/>
            <a:ext cx="19244421" cy="11703091"/>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069181" y="602870"/>
            <a:ext cx="19244421" cy="2524812"/>
          </a:xfrm>
          <a:prstGeom prst="rect">
            <a:avLst/>
          </a:prstGeom>
        </p:spPr>
        <p:txBody>
          <a:bodyPr lIns="0" tIns="0" rIns="0" bIns="0" anchor="ctr"/>
          <a:lstStyle/>
          <a:p>
            <a:endParaRPr/>
          </a:p>
        </p:txBody>
      </p:sp>
      <p:sp>
        <p:nvSpPr>
          <p:cNvPr id="60" name="PlaceHolder 2"/>
          <p:cNvSpPr>
            <a:spLocks noGrp="1"/>
          </p:cNvSpPr>
          <p:nvPr>
            <p:ph type="body"/>
          </p:nvPr>
        </p:nvSpPr>
        <p:spPr>
          <a:xfrm>
            <a:off x="1069182" y="3537214"/>
            <a:ext cx="9391116" cy="4181988"/>
          </a:xfrm>
          <a:prstGeom prst="rect">
            <a:avLst/>
          </a:prstGeom>
        </p:spPr>
        <p:txBody>
          <a:bodyPr lIns="0" tIns="0" rIns="0" bIns="0"/>
          <a:lstStyle/>
          <a:p>
            <a:endParaRPr/>
          </a:p>
        </p:txBody>
      </p:sp>
      <p:sp>
        <p:nvSpPr>
          <p:cNvPr id="61" name="PlaceHolder 3"/>
          <p:cNvSpPr>
            <a:spLocks noGrp="1"/>
          </p:cNvSpPr>
          <p:nvPr>
            <p:ph type="body"/>
          </p:nvPr>
        </p:nvSpPr>
        <p:spPr>
          <a:xfrm>
            <a:off x="1069182" y="8117306"/>
            <a:ext cx="9391116" cy="4181988"/>
          </a:xfrm>
          <a:prstGeom prst="rect">
            <a:avLst/>
          </a:prstGeom>
        </p:spPr>
        <p:txBody>
          <a:bodyPr lIns="0" tIns="0" rIns="0" bIns="0"/>
          <a:lstStyle/>
          <a:p>
            <a:endParaRPr/>
          </a:p>
        </p:txBody>
      </p:sp>
      <p:sp>
        <p:nvSpPr>
          <p:cNvPr id="62" name="PlaceHolder 4"/>
          <p:cNvSpPr>
            <a:spLocks noGrp="1"/>
          </p:cNvSpPr>
          <p:nvPr>
            <p:ph type="body"/>
          </p:nvPr>
        </p:nvSpPr>
        <p:spPr>
          <a:xfrm>
            <a:off x="10930905" y="3537214"/>
            <a:ext cx="9391116" cy="8767794"/>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1069181" y="602870"/>
            <a:ext cx="19244421" cy="2524812"/>
          </a:xfrm>
          <a:prstGeom prst="rect">
            <a:avLst/>
          </a:prstGeom>
        </p:spPr>
        <p:txBody>
          <a:bodyPr lIns="0" tIns="0" rIns="0" bIns="0" anchor="ctr"/>
          <a:lstStyle/>
          <a:p>
            <a:endParaRPr/>
          </a:p>
        </p:txBody>
      </p:sp>
      <p:sp>
        <p:nvSpPr>
          <p:cNvPr id="9" name="PlaceHolder 2"/>
          <p:cNvSpPr>
            <a:spLocks noGrp="1"/>
          </p:cNvSpPr>
          <p:nvPr>
            <p:ph type="subTitle"/>
          </p:nvPr>
        </p:nvSpPr>
        <p:spPr>
          <a:xfrm>
            <a:off x="1069181" y="3537214"/>
            <a:ext cx="19244421" cy="8768747"/>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069181" y="602870"/>
            <a:ext cx="19244421" cy="2524812"/>
          </a:xfrm>
          <a:prstGeom prst="rect">
            <a:avLst/>
          </a:prstGeom>
        </p:spPr>
        <p:txBody>
          <a:bodyPr lIns="0" tIns="0" rIns="0" bIns="0" anchor="ctr"/>
          <a:lstStyle/>
          <a:p>
            <a:endParaRPr/>
          </a:p>
        </p:txBody>
      </p:sp>
      <p:sp>
        <p:nvSpPr>
          <p:cNvPr id="64" name="PlaceHolder 2"/>
          <p:cNvSpPr>
            <a:spLocks noGrp="1"/>
          </p:cNvSpPr>
          <p:nvPr>
            <p:ph type="body"/>
          </p:nvPr>
        </p:nvSpPr>
        <p:spPr>
          <a:xfrm>
            <a:off x="1069182" y="3537214"/>
            <a:ext cx="9391116" cy="8767794"/>
          </a:xfrm>
          <a:prstGeom prst="rect">
            <a:avLst/>
          </a:prstGeom>
        </p:spPr>
        <p:txBody>
          <a:bodyPr lIns="0" tIns="0" rIns="0" bIns="0"/>
          <a:lstStyle/>
          <a:p>
            <a:endParaRPr/>
          </a:p>
        </p:txBody>
      </p:sp>
      <p:sp>
        <p:nvSpPr>
          <p:cNvPr id="65" name="PlaceHolder 3"/>
          <p:cNvSpPr>
            <a:spLocks noGrp="1"/>
          </p:cNvSpPr>
          <p:nvPr>
            <p:ph type="body"/>
          </p:nvPr>
        </p:nvSpPr>
        <p:spPr>
          <a:xfrm>
            <a:off x="10930905" y="3537214"/>
            <a:ext cx="9391116" cy="4181988"/>
          </a:xfrm>
          <a:prstGeom prst="rect">
            <a:avLst/>
          </a:prstGeom>
        </p:spPr>
        <p:txBody>
          <a:bodyPr lIns="0" tIns="0" rIns="0" bIns="0"/>
          <a:lstStyle/>
          <a:p>
            <a:endParaRPr/>
          </a:p>
        </p:txBody>
      </p:sp>
      <p:sp>
        <p:nvSpPr>
          <p:cNvPr id="66" name="PlaceHolder 4"/>
          <p:cNvSpPr>
            <a:spLocks noGrp="1"/>
          </p:cNvSpPr>
          <p:nvPr>
            <p:ph type="body"/>
          </p:nvPr>
        </p:nvSpPr>
        <p:spPr>
          <a:xfrm>
            <a:off x="10930905" y="8117306"/>
            <a:ext cx="9391116" cy="4181988"/>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069181" y="602870"/>
            <a:ext cx="19244421" cy="2524812"/>
          </a:xfrm>
          <a:prstGeom prst="rect">
            <a:avLst/>
          </a:prstGeom>
        </p:spPr>
        <p:txBody>
          <a:bodyPr lIns="0" tIns="0" rIns="0" bIns="0" anchor="ctr"/>
          <a:lstStyle/>
          <a:p>
            <a:endParaRPr/>
          </a:p>
        </p:txBody>
      </p:sp>
      <p:sp>
        <p:nvSpPr>
          <p:cNvPr id="68" name="PlaceHolder 2"/>
          <p:cNvSpPr>
            <a:spLocks noGrp="1"/>
          </p:cNvSpPr>
          <p:nvPr>
            <p:ph type="body"/>
          </p:nvPr>
        </p:nvSpPr>
        <p:spPr>
          <a:xfrm>
            <a:off x="1069182" y="3537214"/>
            <a:ext cx="9391116" cy="4181988"/>
          </a:xfrm>
          <a:prstGeom prst="rect">
            <a:avLst/>
          </a:prstGeom>
        </p:spPr>
        <p:txBody>
          <a:bodyPr lIns="0" tIns="0" rIns="0" bIns="0"/>
          <a:lstStyle/>
          <a:p>
            <a:endParaRPr/>
          </a:p>
        </p:txBody>
      </p:sp>
      <p:sp>
        <p:nvSpPr>
          <p:cNvPr id="69" name="PlaceHolder 3"/>
          <p:cNvSpPr>
            <a:spLocks noGrp="1"/>
          </p:cNvSpPr>
          <p:nvPr>
            <p:ph type="body"/>
          </p:nvPr>
        </p:nvSpPr>
        <p:spPr>
          <a:xfrm>
            <a:off x="10930905" y="3537214"/>
            <a:ext cx="9391116" cy="4181988"/>
          </a:xfrm>
          <a:prstGeom prst="rect">
            <a:avLst/>
          </a:prstGeom>
        </p:spPr>
        <p:txBody>
          <a:bodyPr lIns="0" tIns="0" rIns="0" bIns="0"/>
          <a:lstStyle/>
          <a:p>
            <a:endParaRPr/>
          </a:p>
        </p:txBody>
      </p:sp>
      <p:sp>
        <p:nvSpPr>
          <p:cNvPr id="70" name="PlaceHolder 4"/>
          <p:cNvSpPr>
            <a:spLocks noGrp="1"/>
          </p:cNvSpPr>
          <p:nvPr>
            <p:ph type="body"/>
          </p:nvPr>
        </p:nvSpPr>
        <p:spPr>
          <a:xfrm>
            <a:off x="1069181" y="8117306"/>
            <a:ext cx="19244421" cy="4181988"/>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069181" y="602870"/>
            <a:ext cx="19244421" cy="2524812"/>
          </a:xfrm>
          <a:prstGeom prst="rect">
            <a:avLst/>
          </a:prstGeom>
        </p:spPr>
        <p:txBody>
          <a:bodyPr lIns="0" tIns="0" rIns="0" bIns="0" anchor="ctr"/>
          <a:lstStyle/>
          <a:p>
            <a:endParaRPr/>
          </a:p>
        </p:txBody>
      </p:sp>
      <p:sp>
        <p:nvSpPr>
          <p:cNvPr id="72" name="PlaceHolder 2"/>
          <p:cNvSpPr>
            <a:spLocks noGrp="1"/>
          </p:cNvSpPr>
          <p:nvPr>
            <p:ph type="body"/>
          </p:nvPr>
        </p:nvSpPr>
        <p:spPr>
          <a:xfrm>
            <a:off x="1069181" y="3537214"/>
            <a:ext cx="19244421" cy="4181988"/>
          </a:xfrm>
          <a:prstGeom prst="rect">
            <a:avLst/>
          </a:prstGeom>
        </p:spPr>
        <p:txBody>
          <a:bodyPr lIns="0" tIns="0" rIns="0" bIns="0"/>
          <a:lstStyle/>
          <a:p>
            <a:endParaRPr/>
          </a:p>
        </p:txBody>
      </p:sp>
      <p:sp>
        <p:nvSpPr>
          <p:cNvPr id="73" name="PlaceHolder 3"/>
          <p:cNvSpPr>
            <a:spLocks noGrp="1"/>
          </p:cNvSpPr>
          <p:nvPr>
            <p:ph type="body"/>
          </p:nvPr>
        </p:nvSpPr>
        <p:spPr>
          <a:xfrm>
            <a:off x="1069181" y="8117306"/>
            <a:ext cx="19244421" cy="4181988"/>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069181" y="602870"/>
            <a:ext cx="19244421" cy="2524812"/>
          </a:xfrm>
          <a:prstGeom prst="rect">
            <a:avLst/>
          </a:prstGeom>
        </p:spPr>
        <p:txBody>
          <a:bodyPr lIns="0" tIns="0" rIns="0" bIns="0" anchor="ctr"/>
          <a:lstStyle/>
          <a:p>
            <a:endParaRPr/>
          </a:p>
        </p:txBody>
      </p:sp>
      <p:sp>
        <p:nvSpPr>
          <p:cNvPr id="75" name="PlaceHolder 2"/>
          <p:cNvSpPr>
            <a:spLocks noGrp="1"/>
          </p:cNvSpPr>
          <p:nvPr>
            <p:ph type="body"/>
          </p:nvPr>
        </p:nvSpPr>
        <p:spPr>
          <a:xfrm>
            <a:off x="1069182" y="3537214"/>
            <a:ext cx="9391116" cy="4181988"/>
          </a:xfrm>
          <a:prstGeom prst="rect">
            <a:avLst/>
          </a:prstGeom>
        </p:spPr>
        <p:txBody>
          <a:bodyPr lIns="0" tIns="0" rIns="0" bIns="0"/>
          <a:lstStyle/>
          <a:p>
            <a:endParaRPr/>
          </a:p>
        </p:txBody>
      </p:sp>
      <p:sp>
        <p:nvSpPr>
          <p:cNvPr id="76" name="PlaceHolder 3"/>
          <p:cNvSpPr>
            <a:spLocks noGrp="1"/>
          </p:cNvSpPr>
          <p:nvPr>
            <p:ph type="body"/>
          </p:nvPr>
        </p:nvSpPr>
        <p:spPr>
          <a:xfrm>
            <a:off x="10930905" y="3537214"/>
            <a:ext cx="9391116" cy="4181988"/>
          </a:xfrm>
          <a:prstGeom prst="rect">
            <a:avLst/>
          </a:prstGeom>
        </p:spPr>
        <p:txBody>
          <a:bodyPr lIns="0" tIns="0" rIns="0" bIns="0"/>
          <a:lstStyle/>
          <a:p>
            <a:endParaRPr/>
          </a:p>
        </p:txBody>
      </p:sp>
      <p:sp>
        <p:nvSpPr>
          <p:cNvPr id="77" name="PlaceHolder 4"/>
          <p:cNvSpPr>
            <a:spLocks noGrp="1"/>
          </p:cNvSpPr>
          <p:nvPr>
            <p:ph type="body"/>
          </p:nvPr>
        </p:nvSpPr>
        <p:spPr>
          <a:xfrm>
            <a:off x="10930905" y="8117306"/>
            <a:ext cx="9391116" cy="4181988"/>
          </a:xfrm>
          <a:prstGeom prst="rect">
            <a:avLst/>
          </a:prstGeom>
        </p:spPr>
        <p:txBody>
          <a:bodyPr lIns="0" tIns="0" rIns="0" bIns="0"/>
          <a:lstStyle/>
          <a:p>
            <a:endParaRPr/>
          </a:p>
        </p:txBody>
      </p:sp>
      <p:sp>
        <p:nvSpPr>
          <p:cNvPr id="78" name="PlaceHolder 5"/>
          <p:cNvSpPr>
            <a:spLocks noGrp="1"/>
          </p:cNvSpPr>
          <p:nvPr>
            <p:ph type="body"/>
          </p:nvPr>
        </p:nvSpPr>
        <p:spPr>
          <a:xfrm>
            <a:off x="1069182" y="8117306"/>
            <a:ext cx="9391116" cy="4181988"/>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069181" y="602870"/>
            <a:ext cx="19244421" cy="2524812"/>
          </a:xfrm>
          <a:prstGeom prst="rect">
            <a:avLst/>
          </a:prstGeom>
        </p:spPr>
        <p:txBody>
          <a:bodyPr lIns="0" tIns="0" rIns="0" bIns="0" anchor="ctr"/>
          <a:lstStyle/>
          <a:p>
            <a:endParaRPr/>
          </a:p>
        </p:txBody>
      </p:sp>
      <p:sp>
        <p:nvSpPr>
          <p:cNvPr id="80" name="PlaceHolder 2"/>
          <p:cNvSpPr>
            <a:spLocks noGrp="1"/>
          </p:cNvSpPr>
          <p:nvPr>
            <p:ph type="body"/>
          </p:nvPr>
        </p:nvSpPr>
        <p:spPr>
          <a:xfrm>
            <a:off x="1069181" y="3537214"/>
            <a:ext cx="19244421" cy="8767794"/>
          </a:xfrm>
          <a:prstGeom prst="rect">
            <a:avLst/>
          </a:prstGeom>
        </p:spPr>
        <p:txBody>
          <a:bodyPr lIns="0" tIns="0" rIns="0" bIns="0"/>
          <a:lstStyle/>
          <a:p>
            <a:endParaRPr/>
          </a:p>
        </p:txBody>
      </p:sp>
      <p:sp>
        <p:nvSpPr>
          <p:cNvPr id="81" name="PlaceHolder 3"/>
          <p:cNvSpPr>
            <a:spLocks noGrp="1"/>
          </p:cNvSpPr>
          <p:nvPr>
            <p:ph type="body"/>
          </p:nvPr>
        </p:nvSpPr>
        <p:spPr>
          <a:xfrm>
            <a:off x="1069181" y="3537214"/>
            <a:ext cx="19244421" cy="8767794"/>
          </a:xfrm>
          <a:prstGeom prst="rect">
            <a:avLst/>
          </a:prstGeom>
        </p:spPr>
        <p:txBody>
          <a:bodyPr lIns="0" tIns="0" rIns="0" bIns="0"/>
          <a:lstStyle/>
          <a:p>
            <a:endParaRPr/>
          </a:p>
        </p:txBody>
      </p:sp>
      <p:pic>
        <p:nvPicPr>
          <p:cNvPr id="82" name="Image 81"/>
          <p:cNvPicPr/>
          <p:nvPr/>
        </p:nvPicPr>
        <p:blipFill>
          <a:blip r:embed="rId2"/>
          <a:stretch>
            <a:fillRect/>
          </a:stretch>
        </p:blipFill>
        <p:spPr>
          <a:xfrm>
            <a:off x="5834194" y="3537214"/>
            <a:ext cx="9713554" cy="8767794"/>
          </a:xfrm>
          <a:prstGeom prst="rect">
            <a:avLst/>
          </a:prstGeom>
          <a:ln>
            <a:noFill/>
          </a:ln>
        </p:spPr>
      </p:pic>
      <p:pic>
        <p:nvPicPr>
          <p:cNvPr id="83" name="Image 82"/>
          <p:cNvPicPr/>
          <p:nvPr/>
        </p:nvPicPr>
        <p:blipFill>
          <a:blip r:embed="rId2"/>
          <a:stretch>
            <a:fillRect/>
          </a:stretch>
        </p:blipFill>
        <p:spPr>
          <a:xfrm>
            <a:off x="5834194" y="3537214"/>
            <a:ext cx="9713554" cy="8767794"/>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1069181" y="602870"/>
            <a:ext cx="19244421" cy="2524812"/>
          </a:xfrm>
          <a:prstGeom prst="rect">
            <a:avLst/>
          </a:prstGeom>
        </p:spPr>
        <p:txBody>
          <a:bodyPr lIns="0" tIns="0" rIns="0" bIns="0" anchor="ctr"/>
          <a:lstStyle/>
          <a:p>
            <a:endParaRPr/>
          </a:p>
        </p:txBody>
      </p:sp>
      <p:sp>
        <p:nvSpPr>
          <p:cNvPr id="93" name="PlaceHolder 2"/>
          <p:cNvSpPr>
            <a:spLocks noGrp="1"/>
          </p:cNvSpPr>
          <p:nvPr>
            <p:ph type="subTitle"/>
          </p:nvPr>
        </p:nvSpPr>
        <p:spPr>
          <a:xfrm>
            <a:off x="1069181" y="3537214"/>
            <a:ext cx="19244421" cy="8768747"/>
          </a:xfrm>
          <a:prstGeom prst="rect">
            <a:avLst/>
          </a:prstGeom>
        </p:spPr>
        <p:txBody>
          <a:bodyPr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069181" y="602870"/>
            <a:ext cx="19244421" cy="2524812"/>
          </a:xfrm>
          <a:prstGeom prst="rect">
            <a:avLst/>
          </a:prstGeom>
        </p:spPr>
        <p:txBody>
          <a:bodyPr lIns="0" tIns="0" rIns="0" bIns="0" anchor="ctr"/>
          <a:lstStyle/>
          <a:p>
            <a:endParaRPr/>
          </a:p>
        </p:txBody>
      </p:sp>
      <p:sp>
        <p:nvSpPr>
          <p:cNvPr id="95" name="PlaceHolder 2"/>
          <p:cNvSpPr>
            <a:spLocks noGrp="1"/>
          </p:cNvSpPr>
          <p:nvPr>
            <p:ph type="body"/>
          </p:nvPr>
        </p:nvSpPr>
        <p:spPr>
          <a:xfrm>
            <a:off x="1069181" y="3537214"/>
            <a:ext cx="19244421" cy="8767794"/>
          </a:xfrm>
          <a:prstGeom prst="rect">
            <a:avLst/>
          </a:prstGeom>
        </p:spPr>
        <p:txBody>
          <a:bodyPr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1069181" y="602870"/>
            <a:ext cx="19244421" cy="2524812"/>
          </a:xfrm>
          <a:prstGeom prst="rect">
            <a:avLst/>
          </a:prstGeom>
        </p:spPr>
        <p:txBody>
          <a:bodyPr lIns="0" tIns="0" rIns="0" bIns="0" anchor="ctr"/>
          <a:lstStyle/>
          <a:p>
            <a:endParaRPr/>
          </a:p>
        </p:txBody>
      </p:sp>
      <p:sp>
        <p:nvSpPr>
          <p:cNvPr id="97" name="PlaceHolder 2"/>
          <p:cNvSpPr>
            <a:spLocks noGrp="1"/>
          </p:cNvSpPr>
          <p:nvPr>
            <p:ph type="body"/>
          </p:nvPr>
        </p:nvSpPr>
        <p:spPr>
          <a:xfrm>
            <a:off x="1069182" y="3537214"/>
            <a:ext cx="9391116" cy="8767794"/>
          </a:xfrm>
          <a:prstGeom prst="rect">
            <a:avLst/>
          </a:prstGeom>
        </p:spPr>
        <p:txBody>
          <a:bodyPr lIns="0" tIns="0" rIns="0" bIns="0"/>
          <a:lstStyle/>
          <a:p>
            <a:endParaRPr/>
          </a:p>
        </p:txBody>
      </p:sp>
      <p:sp>
        <p:nvSpPr>
          <p:cNvPr id="98" name="PlaceHolder 3"/>
          <p:cNvSpPr>
            <a:spLocks noGrp="1"/>
          </p:cNvSpPr>
          <p:nvPr>
            <p:ph type="body"/>
          </p:nvPr>
        </p:nvSpPr>
        <p:spPr>
          <a:xfrm>
            <a:off x="10930905" y="3537214"/>
            <a:ext cx="9391116" cy="8767794"/>
          </a:xfrm>
          <a:prstGeom prst="rect">
            <a:avLst/>
          </a:prstGeom>
        </p:spPr>
        <p:txBody>
          <a:bodyPr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1069181" y="602870"/>
            <a:ext cx="19244421" cy="2524812"/>
          </a:xfrm>
          <a:prstGeom prst="rect">
            <a:avLst/>
          </a:prstGeom>
        </p:spPr>
        <p:txBody>
          <a:bodyPr lIns="0" tIns="0" rIns="0" bIns="0" anchor="ct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069181" y="602870"/>
            <a:ext cx="19244421" cy="2524812"/>
          </a:xfrm>
          <a:prstGeom prst="rect">
            <a:avLst/>
          </a:prstGeom>
        </p:spPr>
        <p:txBody>
          <a:bodyPr lIns="0" tIns="0" rIns="0" bIns="0" anchor="ctr"/>
          <a:lstStyle/>
          <a:p>
            <a:endParaRPr/>
          </a:p>
        </p:txBody>
      </p:sp>
      <p:sp>
        <p:nvSpPr>
          <p:cNvPr id="11" name="PlaceHolder 2"/>
          <p:cNvSpPr>
            <a:spLocks noGrp="1"/>
          </p:cNvSpPr>
          <p:nvPr>
            <p:ph type="body"/>
          </p:nvPr>
        </p:nvSpPr>
        <p:spPr>
          <a:xfrm>
            <a:off x="1069181" y="3537214"/>
            <a:ext cx="19244421" cy="8767794"/>
          </a:xfrm>
          <a:prstGeom prst="rect">
            <a:avLst/>
          </a:prstGeom>
        </p:spPr>
        <p:txBody>
          <a:bodyPr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1069181" y="602869"/>
            <a:ext cx="19244421" cy="11703091"/>
          </a:xfrm>
          <a:prstGeom prst="rect">
            <a:avLst/>
          </a:prstGeom>
        </p:spPr>
        <p:txBody>
          <a:bodyPr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1069181" y="602870"/>
            <a:ext cx="19244421" cy="2524812"/>
          </a:xfrm>
          <a:prstGeom prst="rect">
            <a:avLst/>
          </a:prstGeom>
        </p:spPr>
        <p:txBody>
          <a:bodyPr lIns="0" tIns="0" rIns="0" bIns="0" anchor="ctr"/>
          <a:lstStyle/>
          <a:p>
            <a:endParaRPr/>
          </a:p>
        </p:txBody>
      </p:sp>
      <p:sp>
        <p:nvSpPr>
          <p:cNvPr id="102" name="PlaceHolder 2"/>
          <p:cNvSpPr>
            <a:spLocks noGrp="1"/>
          </p:cNvSpPr>
          <p:nvPr>
            <p:ph type="body"/>
          </p:nvPr>
        </p:nvSpPr>
        <p:spPr>
          <a:xfrm>
            <a:off x="1069182" y="3537214"/>
            <a:ext cx="9391116" cy="4181988"/>
          </a:xfrm>
          <a:prstGeom prst="rect">
            <a:avLst/>
          </a:prstGeom>
        </p:spPr>
        <p:txBody>
          <a:bodyPr lIns="0" tIns="0" rIns="0" bIns="0"/>
          <a:lstStyle/>
          <a:p>
            <a:endParaRPr/>
          </a:p>
        </p:txBody>
      </p:sp>
      <p:sp>
        <p:nvSpPr>
          <p:cNvPr id="103" name="PlaceHolder 3"/>
          <p:cNvSpPr>
            <a:spLocks noGrp="1"/>
          </p:cNvSpPr>
          <p:nvPr>
            <p:ph type="body"/>
          </p:nvPr>
        </p:nvSpPr>
        <p:spPr>
          <a:xfrm>
            <a:off x="1069182" y="8117306"/>
            <a:ext cx="9391116" cy="4181988"/>
          </a:xfrm>
          <a:prstGeom prst="rect">
            <a:avLst/>
          </a:prstGeom>
        </p:spPr>
        <p:txBody>
          <a:bodyPr lIns="0" tIns="0" rIns="0" bIns="0"/>
          <a:lstStyle/>
          <a:p>
            <a:endParaRPr/>
          </a:p>
        </p:txBody>
      </p:sp>
      <p:sp>
        <p:nvSpPr>
          <p:cNvPr id="104" name="PlaceHolder 4"/>
          <p:cNvSpPr>
            <a:spLocks noGrp="1"/>
          </p:cNvSpPr>
          <p:nvPr>
            <p:ph type="body"/>
          </p:nvPr>
        </p:nvSpPr>
        <p:spPr>
          <a:xfrm>
            <a:off x="10930905" y="3537214"/>
            <a:ext cx="9391116" cy="8767794"/>
          </a:xfrm>
          <a:prstGeom prst="rect">
            <a:avLst/>
          </a:prstGeom>
        </p:spPr>
        <p:txBody>
          <a:bodyPr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069181" y="602870"/>
            <a:ext cx="19244421" cy="2524812"/>
          </a:xfrm>
          <a:prstGeom prst="rect">
            <a:avLst/>
          </a:prstGeom>
        </p:spPr>
        <p:txBody>
          <a:bodyPr lIns="0" tIns="0" rIns="0" bIns="0" anchor="ctr"/>
          <a:lstStyle/>
          <a:p>
            <a:endParaRPr/>
          </a:p>
        </p:txBody>
      </p:sp>
      <p:sp>
        <p:nvSpPr>
          <p:cNvPr id="106" name="PlaceHolder 2"/>
          <p:cNvSpPr>
            <a:spLocks noGrp="1"/>
          </p:cNvSpPr>
          <p:nvPr>
            <p:ph type="body"/>
          </p:nvPr>
        </p:nvSpPr>
        <p:spPr>
          <a:xfrm>
            <a:off x="1069182" y="3537214"/>
            <a:ext cx="9391116" cy="8767794"/>
          </a:xfrm>
          <a:prstGeom prst="rect">
            <a:avLst/>
          </a:prstGeom>
        </p:spPr>
        <p:txBody>
          <a:bodyPr lIns="0" tIns="0" rIns="0" bIns="0"/>
          <a:lstStyle/>
          <a:p>
            <a:endParaRPr/>
          </a:p>
        </p:txBody>
      </p:sp>
      <p:sp>
        <p:nvSpPr>
          <p:cNvPr id="107" name="PlaceHolder 3"/>
          <p:cNvSpPr>
            <a:spLocks noGrp="1"/>
          </p:cNvSpPr>
          <p:nvPr>
            <p:ph type="body"/>
          </p:nvPr>
        </p:nvSpPr>
        <p:spPr>
          <a:xfrm>
            <a:off x="10930905" y="3537214"/>
            <a:ext cx="9391116" cy="4181988"/>
          </a:xfrm>
          <a:prstGeom prst="rect">
            <a:avLst/>
          </a:prstGeom>
        </p:spPr>
        <p:txBody>
          <a:bodyPr lIns="0" tIns="0" rIns="0" bIns="0"/>
          <a:lstStyle/>
          <a:p>
            <a:endParaRPr/>
          </a:p>
        </p:txBody>
      </p:sp>
      <p:sp>
        <p:nvSpPr>
          <p:cNvPr id="108" name="PlaceHolder 4"/>
          <p:cNvSpPr>
            <a:spLocks noGrp="1"/>
          </p:cNvSpPr>
          <p:nvPr>
            <p:ph type="body"/>
          </p:nvPr>
        </p:nvSpPr>
        <p:spPr>
          <a:xfrm>
            <a:off x="10930905" y="8117306"/>
            <a:ext cx="9391116" cy="4181988"/>
          </a:xfrm>
          <a:prstGeom prst="rect">
            <a:avLst/>
          </a:prstGeom>
        </p:spPr>
        <p:txBody>
          <a:bodyPr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1069181" y="602870"/>
            <a:ext cx="19244421" cy="2524812"/>
          </a:xfrm>
          <a:prstGeom prst="rect">
            <a:avLst/>
          </a:prstGeom>
        </p:spPr>
        <p:txBody>
          <a:bodyPr lIns="0" tIns="0" rIns="0" bIns="0" anchor="ctr"/>
          <a:lstStyle/>
          <a:p>
            <a:endParaRPr/>
          </a:p>
        </p:txBody>
      </p:sp>
      <p:sp>
        <p:nvSpPr>
          <p:cNvPr id="110" name="PlaceHolder 2"/>
          <p:cNvSpPr>
            <a:spLocks noGrp="1"/>
          </p:cNvSpPr>
          <p:nvPr>
            <p:ph type="body"/>
          </p:nvPr>
        </p:nvSpPr>
        <p:spPr>
          <a:xfrm>
            <a:off x="1069182" y="3537214"/>
            <a:ext cx="9391116" cy="4181988"/>
          </a:xfrm>
          <a:prstGeom prst="rect">
            <a:avLst/>
          </a:prstGeom>
        </p:spPr>
        <p:txBody>
          <a:bodyPr lIns="0" tIns="0" rIns="0" bIns="0"/>
          <a:lstStyle/>
          <a:p>
            <a:endParaRPr/>
          </a:p>
        </p:txBody>
      </p:sp>
      <p:sp>
        <p:nvSpPr>
          <p:cNvPr id="111" name="PlaceHolder 3"/>
          <p:cNvSpPr>
            <a:spLocks noGrp="1"/>
          </p:cNvSpPr>
          <p:nvPr>
            <p:ph type="body"/>
          </p:nvPr>
        </p:nvSpPr>
        <p:spPr>
          <a:xfrm>
            <a:off x="10930905" y="3537214"/>
            <a:ext cx="9391116" cy="4181988"/>
          </a:xfrm>
          <a:prstGeom prst="rect">
            <a:avLst/>
          </a:prstGeom>
        </p:spPr>
        <p:txBody>
          <a:bodyPr lIns="0" tIns="0" rIns="0" bIns="0"/>
          <a:lstStyle/>
          <a:p>
            <a:endParaRPr/>
          </a:p>
        </p:txBody>
      </p:sp>
      <p:sp>
        <p:nvSpPr>
          <p:cNvPr id="112" name="PlaceHolder 4"/>
          <p:cNvSpPr>
            <a:spLocks noGrp="1"/>
          </p:cNvSpPr>
          <p:nvPr>
            <p:ph type="body"/>
          </p:nvPr>
        </p:nvSpPr>
        <p:spPr>
          <a:xfrm>
            <a:off x="1069181" y="8117306"/>
            <a:ext cx="19244421" cy="4181988"/>
          </a:xfrm>
          <a:prstGeom prst="rect">
            <a:avLst/>
          </a:prstGeom>
        </p:spPr>
        <p:txBody>
          <a:bodyPr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1069181" y="602870"/>
            <a:ext cx="19244421" cy="2524812"/>
          </a:xfrm>
          <a:prstGeom prst="rect">
            <a:avLst/>
          </a:prstGeom>
        </p:spPr>
        <p:txBody>
          <a:bodyPr lIns="0" tIns="0" rIns="0" bIns="0" anchor="ctr"/>
          <a:lstStyle/>
          <a:p>
            <a:endParaRPr/>
          </a:p>
        </p:txBody>
      </p:sp>
      <p:sp>
        <p:nvSpPr>
          <p:cNvPr id="114" name="PlaceHolder 2"/>
          <p:cNvSpPr>
            <a:spLocks noGrp="1"/>
          </p:cNvSpPr>
          <p:nvPr>
            <p:ph type="body"/>
          </p:nvPr>
        </p:nvSpPr>
        <p:spPr>
          <a:xfrm>
            <a:off x="1069181" y="3537214"/>
            <a:ext cx="19244421" cy="4181988"/>
          </a:xfrm>
          <a:prstGeom prst="rect">
            <a:avLst/>
          </a:prstGeom>
        </p:spPr>
        <p:txBody>
          <a:bodyPr lIns="0" tIns="0" rIns="0" bIns="0"/>
          <a:lstStyle/>
          <a:p>
            <a:endParaRPr/>
          </a:p>
        </p:txBody>
      </p:sp>
      <p:sp>
        <p:nvSpPr>
          <p:cNvPr id="115" name="PlaceHolder 3"/>
          <p:cNvSpPr>
            <a:spLocks noGrp="1"/>
          </p:cNvSpPr>
          <p:nvPr>
            <p:ph type="body"/>
          </p:nvPr>
        </p:nvSpPr>
        <p:spPr>
          <a:xfrm>
            <a:off x="1069181" y="8117306"/>
            <a:ext cx="19244421" cy="4181988"/>
          </a:xfrm>
          <a:prstGeom prst="rect">
            <a:avLst/>
          </a:prstGeom>
        </p:spPr>
        <p:txBody>
          <a:bodyPr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1069181" y="602870"/>
            <a:ext cx="19244421" cy="2524812"/>
          </a:xfrm>
          <a:prstGeom prst="rect">
            <a:avLst/>
          </a:prstGeom>
        </p:spPr>
        <p:txBody>
          <a:bodyPr lIns="0" tIns="0" rIns="0" bIns="0" anchor="ctr"/>
          <a:lstStyle/>
          <a:p>
            <a:endParaRPr/>
          </a:p>
        </p:txBody>
      </p:sp>
      <p:sp>
        <p:nvSpPr>
          <p:cNvPr id="117" name="PlaceHolder 2"/>
          <p:cNvSpPr>
            <a:spLocks noGrp="1"/>
          </p:cNvSpPr>
          <p:nvPr>
            <p:ph type="body"/>
          </p:nvPr>
        </p:nvSpPr>
        <p:spPr>
          <a:xfrm>
            <a:off x="1069182" y="3537214"/>
            <a:ext cx="9391116" cy="4181988"/>
          </a:xfrm>
          <a:prstGeom prst="rect">
            <a:avLst/>
          </a:prstGeom>
        </p:spPr>
        <p:txBody>
          <a:bodyPr lIns="0" tIns="0" rIns="0" bIns="0"/>
          <a:lstStyle/>
          <a:p>
            <a:endParaRPr/>
          </a:p>
        </p:txBody>
      </p:sp>
      <p:sp>
        <p:nvSpPr>
          <p:cNvPr id="118" name="PlaceHolder 3"/>
          <p:cNvSpPr>
            <a:spLocks noGrp="1"/>
          </p:cNvSpPr>
          <p:nvPr>
            <p:ph type="body"/>
          </p:nvPr>
        </p:nvSpPr>
        <p:spPr>
          <a:xfrm>
            <a:off x="10930905" y="3537214"/>
            <a:ext cx="9391116" cy="4181988"/>
          </a:xfrm>
          <a:prstGeom prst="rect">
            <a:avLst/>
          </a:prstGeom>
        </p:spPr>
        <p:txBody>
          <a:bodyPr lIns="0" tIns="0" rIns="0" bIns="0"/>
          <a:lstStyle/>
          <a:p>
            <a:endParaRPr/>
          </a:p>
        </p:txBody>
      </p:sp>
      <p:sp>
        <p:nvSpPr>
          <p:cNvPr id="119" name="PlaceHolder 4"/>
          <p:cNvSpPr>
            <a:spLocks noGrp="1"/>
          </p:cNvSpPr>
          <p:nvPr>
            <p:ph type="body"/>
          </p:nvPr>
        </p:nvSpPr>
        <p:spPr>
          <a:xfrm>
            <a:off x="10930905" y="8117306"/>
            <a:ext cx="9391116" cy="4181988"/>
          </a:xfrm>
          <a:prstGeom prst="rect">
            <a:avLst/>
          </a:prstGeom>
        </p:spPr>
        <p:txBody>
          <a:bodyPr lIns="0" tIns="0" rIns="0" bIns="0"/>
          <a:lstStyle/>
          <a:p>
            <a:endParaRPr/>
          </a:p>
        </p:txBody>
      </p:sp>
      <p:sp>
        <p:nvSpPr>
          <p:cNvPr id="120" name="PlaceHolder 5"/>
          <p:cNvSpPr>
            <a:spLocks noGrp="1"/>
          </p:cNvSpPr>
          <p:nvPr>
            <p:ph type="body"/>
          </p:nvPr>
        </p:nvSpPr>
        <p:spPr>
          <a:xfrm>
            <a:off x="1069182" y="8117306"/>
            <a:ext cx="9391116" cy="4181988"/>
          </a:xfrm>
          <a:prstGeom prst="rect">
            <a:avLst/>
          </a:prstGeom>
        </p:spPr>
        <p:txBody>
          <a:bodyPr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1069181" y="602870"/>
            <a:ext cx="19244421" cy="2524812"/>
          </a:xfrm>
          <a:prstGeom prst="rect">
            <a:avLst/>
          </a:prstGeom>
        </p:spPr>
        <p:txBody>
          <a:bodyPr lIns="0" tIns="0" rIns="0" bIns="0" anchor="ctr"/>
          <a:lstStyle/>
          <a:p>
            <a:endParaRPr/>
          </a:p>
        </p:txBody>
      </p:sp>
      <p:sp>
        <p:nvSpPr>
          <p:cNvPr id="122" name="PlaceHolder 2"/>
          <p:cNvSpPr>
            <a:spLocks noGrp="1"/>
          </p:cNvSpPr>
          <p:nvPr>
            <p:ph type="body"/>
          </p:nvPr>
        </p:nvSpPr>
        <p:spPr>
          <a:xfrm>
            <a:off x="1069181" y="3537214"/>
            <a:ext cx="19244421" cy="8767794"/>
          </a:xfrm>
          <a:prstGeom prst="rect">
            <a:avLst/>
          </a:prstGeom>
        </p:spPr>
        <p:txBody>
          <a:bodyPr lIns="0" tIns="0" rIns="0" bIns="0"/>
          <a:lstStyle/>
          <a:p>
            <a:endParaRPr/>
          </a:p>
        </p:txBody>
      </p:sp>
      <p:sp>
        <p:nvSpPr>
          <p:cNvPr id="123" name="PlaceHolder 3"/>
          <p:cNvSpPr>
            <a:spLocks noGrp="1"/>
          </p:cNvSpPr>
          <p:nvPr>
            <p:ph type="body"/>
          </p:nvPr>
        </p:nvSpPr>
        <p:spPr>
          <a:xfrm>
            <a:off x="1069181" y="3537214"/>
            <a:ext cx="19244421" cy="8767794"/>
          </a:xfrm>
          <a:prstGeom prst="rect">
            <a:avLst/>
          </a:prstGeom>
        </p:spPr>
        <p:txBody>
          <a:bodyPr lIns="0" tIns="0" rIns="0" bIns="0"/>
          <a:lstStyle/>
          <a:p>
            <a:endParaRPr/>
          </a:p>
        </p:txBody>
      </p:sp>
      <p:pic>
        <p:nvPicPr>
          <p:cNvPr id="124" name="Image 123"/>
          <p:cNvPicPr/>
          <p:nvPr/>
        </p:nvPicPr>
        <p:blipFill>
          <a:blip r:embed="rId2"/>
          <a:stretch>
            <a:fillRect/>
          </a:stretch>
        </p:blipFill>
        <p:spPr>
          <a:xfrm>
            <a:off x="5834194" y="3537214"/>
            <a:ext cx="9713554" cy="8767794"/>
          </a:xfrm>
          <a:prstGeom prst="rect">
            <a:avLst/>
          </a:prstGeom>
          <a:ln>
            <a:noFill/>
          </a:ln>
        </p:spPr>
      </p:pic>
      <p:pic>
        <p:nvPicPr>
          <p:cNvPr id="125" name="Image 124"/>
          <p:cNvPicPr/>
          <p:nvPr/>
        </p:nvPicPr>
        <p:blipFill>
          <a:blip r:embed="rId2"/>
          <a:stretch>
            <a:fillRect/>
          </a:stretch>
        </p:blipFill>
        <p:spPr>
          <a:xfrm>
            <a:off x="5834194" y="3537214"/>
            <a:ext cx="9713554" cy="8767794"/>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4" name="PlaceHolder 1"/>
          <p:cNvSpPr>
            <a:spLocks noGrp="1"/>
          </p:cNvSpPr>
          <p:nvPr>
            <p:ph type="title"/>
          </p:nvPr>
        </p:nvSpPr>
        <p:spPr>
          <a:xfrm>
            <a:off x="1069181" y="602870"/>
            <a:ext cx="19244421" cy="2524812"/>
          </a:xfrm>
          <a:prstGeom prst="rect">
            <a:avLst/>
          </a:prstGeom>
        </p:spPr>
        <p:txBody>
          <a:bodyPr lIns="0" tIns="0" rIns="0" bIns="0" anchor="ctr"/>
          <a:lstStyle/>
          <a:p>
            <a:endParaRPr/>
          </a:p>
        </p:txBody>
      </p:sp>
      <p:sp>
        <p:nvSpPr>
          <p:cNvPr id="135" name="PlaceHolder 2"/>
          <p:cNvSpPr>
            <a:spLocks noGrp="1"/>
          </p:cNvSpPr>
          <p:nvPr>
            <p:ph type="subTitle"/>
          </p:nvPr>
        </p:nvSpPr>
        <p:spPr>
          <a:xfrm>
            <a:off x="1069181" y="3537214"/>
            <a:ext cx="19244421" cy="8768747"/>
          </a:xfrm>
          <a:prstGeom prst="rect">
            <a:avLst/>
          </a:prstGeom>
        </p:spPr>
        <p:txBody>
          <a:bodyPr lIns="0" tIns="0" rIns="0" bIns="0" anchor="ctr"/>
          <a:lstStyle/>
          <a:p>
            <a:pPr algn="ct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1069181" y="602870"/>
            <a:ext cx="19244421" cy="2524812"/>
          </a:xfrm>
          <a:prstGeom prst="rect">
            <a:avLst/>
          </a:prstGeom>
        </p:spPr>
        <p:txBody>
          <a:bodyPr lIns="0" tIns="0" rIns="0" bIns="0" anchor="ctr"/>
          <a:lstStyle/>
          <a:p>
            <a:endParaRPr/>
          </a:p>
        </p:txBody>
      </p:sp>
      <p:sp>
        <p:nvSpPr>
          <p:cNvPr id="137" name="PlaceHolder 2"/>
          <p:cNvSpPr>
            <a:spLocks noGrp="1"/>
          </p:cNvSpPr>
          <p:nvPr>
            <p:ph type="body"/>
          </p:nvPr>
        </p:nvSpPr>
        <p:spPr>
          <a:xfrm>
            <a:off x="1069181" y="3537214"/>
            <a:ext cx="19244421" cy="8767794"/>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069181" y="602870"/>
            <a:ext cx="19244421" cy="2524812"/>
          </a:xfrm>
          <a:prstGeom prst="rect">
            <a:avLst/>
          </a:prstGeom>
        </p:spPr>
        <p:txBody>
          <a:bodyPr lIns="0" tIns="0" rIns="0" bIns="0" anchor="ctr"/>
          <a:lstStyle/>
          <a:p>
            <a:endParaRPr/>
          </a:p>
        </p:txBody>
      </p:sp>
      <p:sp>
        <p:nvSpPr>
          <p:cNvPr id="13" name="PlaceHolder 2"/>
          <p:cNvSpPr>
            <a:spLocks noGrp="1"/>
          </p:cNvSpPr>
          <p:nvPr>
            <p:ph type="body"/>
          </p:nvPr>
        </p:nvSpPr>
        <p:spPr>
          <a:xfrm>
            <a:off x="1069182" y="3537214"/>
            <a:ext cx="9391116" cy="8767794"/>
          </a:xfrm>
          <a:prstGeom prst="rect">
            <a:avLst/>
          </a:prstGeom>
        </p:spPr>
        <p:txBody>
          <a:bodyPr lIns="0" tIns="0" rIns="0" bIns="0"/>
          <a:lstStyle/>
          <a:p>
            <a:endParaRPr/>
          </a:p>
        </p:txBody>
      </p:sp>
      <p:sp>
        <p:nvSpPr>
          <p:cNvPr id="14" name="PlaceHolder 3"/>
          <p:cNvSpPr>
            <a:spLocks noGrp="1"/>
          </p:cNvSpPr>
          <p:nvPr>
            <p:ph type="body"/>
          </p:nvPr>
        </p:nvSpPr>
        <p:spPr>
          <a:xfrm>
            <a:off x="10930905" y="3537214"/>
            <a:ext cx="9391116" cy="8767794"/>
          </a:xfrm>
          <a:prstGeom prst="rect">
            <a:avLst/>
          </a:prstGeom>
        </p:spPr>
        <p:txBody>
          <a:bodyPr lIns="0" tIns="0" rIns="0" bIns="0"/>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1069181" y="602870"/>
            <a:ext cx="19244421" cy="2524812"/>
          </a:xfrm>
          <a:prstGeom prst="rect">
            <a:avLst/>
          </a:prstGeom>
        </p:spPr>
        <p:txBody>
          <a:bodyPr lIns="0" tIns="0" rIns="0" bIns="0" anchor="ctr"/>
          <a:lstStyle/>
          <a:p>
            <a:endParaRPr/>
          </a:p>
        </p:txBody>
      </p:sp>
      <p:sp>
        <p:nvSpPr>
          <p:cNvPr id="139" name="PlaceHolder 2"/>
          <p:cNvSpPr>
            <a:spLocks noGrp="1"/>
          </p:cNvSpPr>
          <p:nvPr>
            <p:ph type="body"/>
          </p:nvPr>
        </p:nvSpPr>
        <p:spPr>
          <a:xfrm>
            <a:off x="1069182" y="3537214"/>
            <a:ext cx="9391116" cy="8767794"/>
          </a:xfrm>
          <a:prstGeom prst="rect">
            <a:avLst/>
          </a:prstGeom>
        </p:spPr>
        <p:txBody>
          <a:bodyPr lIns="0" tIns="0" rIns="0" bIns="0"/>
          <a:lstStyle/>
          <a:p>
            <a:endParaRPr/>
          </a:p>
        </p:txBody>
      </p:sp>
      <p:sp>
        <p:nvSpPr>
          <p:cNvPr id="140" name="PlaceHolder 3"/>
          <p:cNvSpPr>
            <a:spLocks noGrp="1"/>
          </p:cNvSpPr>
          <p:nvPr>
            <p:ph type="body"/>
          </p:nvPr>
        </p:nvSpPr>
        <p:spPr>
          <a:xfrm>
            <a:off x="10930905" y="3537214"/>
            <a:ext cx="9391116" cy="8767794"/>
          </a:xfrm>
          <a:prstGeom prst="rect">
            <a:avLst/>
          </a:prstGeom>
        </p:spPr>
        <p:txBody>
          <a:bodyPr lIns="0" tIns="0" rIns="0" bIns="0"/>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1" name="PlaceHolder 1"/>
          <p:cNvSpPr>
            <a:spLocks noGrp="1"/>
          </p:cNvSpPr>
          <p:nvPr>
            <p:ph type="title"/>
          </p:nvPr>
        </p:nvSpPr>
        <p:spPr>
          <a:xfrm>
            <a:off x="1069181" y="602870"/>
            <a:ext cx="19244421" cy="2524812"/>
          </a:xfrm>
          <a:prstGeom prst="rect">
            <a:avLst/>
          </a:prstGeom>
        </p:spPr>
        <p:txBody>
          <a:bodyPr lIns="0" tIns="0" rIns="0" bIns="0" anchor="ct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2" name="PlaceHolder 1"/>
          <p:cNvSpPr>
            <a:spLocks noGrp="1"/>
          </p:cNvSpPr>
          <p:nvPr>
            <p:ph type="subTitle"/>
          </p:nvPr>
        </p:nvSpPr>
        <p:spPr>
          <a:xfrm>
            <a:off x="1069181" y="602869"/>
            <a:ext cx="19244421" cy="11703091"/>
          </a:xfrm>
          <a:prstGeom prst="rect">
            <a:avLst/>
          </a:prstGeom>
        </p:spPr>
        <p:txBody>
          <a:bodyPr lIns="0" tIns="0" rIns="0" bIns="0" anchor="ctr"/>
          <a:lstStyle/>
          <a:p>
            <a:pPr algn="ct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1069181" y="602870"/>
            <a:ext cx="19244421" cy="2524812"/>
          </a:xfrm>
          <a:prstGeom prst="rect">
            <a:avLst/>
          </a:prstGeom>
        </p:spPr>
        <p:txBody>
          <a:bodyPr lIns="0" tIns="0" rIns="0" bIns="0" anchor="ctr"/>
          <a:lstStyle/>
          <a:p>
            <a:endParaRPr/>
          </a:p>
        </p:txBody>
      </p:sp>
      <p:sp>
        <p:nvSpPr>
          <p:cNvPr id="144" name="PlaceHolder 2"/>
          <p:cNvSpPr>
            <a:spLocks noGrp="1"/>
          </p:cNvSpPr>
          <p:nvPr>
            <p:ph type="body"/>
          </p:nvPr>
        </p:nvSpPr>
        <p:spPr>
          <a:xfrm>
            <a:off x="1069182" y="3537214"/>
            <a:ext cx="9391116" cy="4181988"/>
          </a:xfrm>
          <a:prstGeom prst="rect">
            <a:avLst/>
          </a:prstGeom>
        </p:spPr>
        <p:txBody>
          <a:bodyPr lIns="0" tIns="0" rIns="0" bIns="0"/>
          <a:lstStyle/>
          <a:p>
            <a:endParaRPr/>
          </a:p>
        </p:txBody>
      </p:sp>
      <p:sp>
        <p:nvSpPr>
          <p:cNvPr id="145" name="PlaceHolder 3"/>
          <p:cNvSpPr>
            <a:spLocks noGrp="1"/>
          </p:cNvSpPr>
          <p:nvPr>
            <p:ph type="body"/>
          </p:nvPr>
        </p:nvSpPr>
        <p:spPr>
          <a:xfrm>
            <a:off x="1069182" y="8117306"/>
            <a:ext cx="9391116" cy="4181988"/>
          </a:xfrm>
          <a:prstGeom prst="rect">
            <a:avLst/>
          </a:prstGeom>
        </p:spPr>
        <p:txBody>
          <a:bodyPr lIns="0" tIns="0" rIns="0" bIns="0"/>
          <a:lstStyle/>
          <a:p>
            <a:endParaRPr/>
          </a:p>
        </p:txBody>
      </p:sp>
      <p:sp>
        <p:nvSpPr>
          <p:cNvPr id="146" name="PlaceHolder 4"/>
          <p:cNvSpPr>
            <a:spLocks noGrp="1"/>
          </p:cNvSpPr>
          <p:nvPr>
            <p:ph type="body"/>
          </p:nvPr>
        </p:nvSpPr>
        <p:spPr>
          <a:xfrm>
            <a:off x="10930905" y="3537214"/>
            <a:ext cx="9391116" cy="8767794"/>
          </a:xfrm>
          <a:prstGeom prst="rect">
            <a:avLst/>
          </a:prstGeom>
        </p:spPr>
        <p:txBody>
          <a:bodyPr lIns="0" tIns="0" rIns="0" bIns="0"/>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1069181" y="602870"/>
            <a:ext cx="19244421" cy="2524812"/>
          </a:xfrm>
          <a:prstGeom prst="rect">
            <a:avLst/>
          </a:prstGeom>
        </p:spPr>
        <p:txBody>
          <a:bodyPr lIns="0" tIns="0" rIns="0" bIns="0" anchor="ctr"/>
          <a:lstStyle/>
          <a:p>
            <a:endParaRPr/>
          </a:p>
        </p:txBody>
      </p:sp>
      <p:sp>
        <p:nvSpPr>
          <p:cNvPr id="148" name="PlaceHolder 2"/>
          <p:cNvSpPr>
            <a:spLocks noGrp="1"/>
          </p:cNvSpPr>
          <p:nvPr>
            <p:ph type="body"/>
          </p:nvPr>
        </p:nvSpPr>
        <p:spPr>
          <a:xfrm>
            <a:off x="1069182" y="3537214"/>
            <a:ext cx="9391116" cy="8767794"/>
          </a:xfrm>
          <a:prstGeom prst="rect">
            <a:avLst/>
          </a:prstGeom>
        </p:spPr>
        <p:txBody>
          <a:bodyPr lIns="0" tIns="0" rIns="0" bIns="0"/>
          <a:lstStyle/>
          <a:p>
            <a:endParaRPr/>
          </a:p>
        </p:txBody>
      </p:sp>
      <p:sp>
        <p:nvSpPr>
          <p:cNvPr id="149" name="PlaceHolder 3"/>
          <p:cNvSpPr>
            <a:spLocks noGrp="1"/>
          </p:cNvSpPr>
          <p:nvPr>
            <p:ph type="body"/>
          </p:nvPr>
        </p:nvSpPr>
        <p:spPr>
          <a:xfrm>
            <a:off x="10930905" y="3537214"/>
            <a:ext cx="9391116" cy="4181988"/>
          </a:xfrm>
          <a:prstGeom prst="rect">
            <a:avLst/>
          </a:prstGeom>
        </p:spPr>
        <p:txBody>
          <a:bodyPr lIns="0" tIns="0" rIns="0" bIns="0"/>
          <a:lstStyle/>
          <a:p>
            <a:endParaRPr/>
          </a:p>
        </p:txBody>
      </p:sp>
      <p:sp>
        <p:nvSpPr>
          <p:cNvPr id="150" name="PlaceHolder 4"/>
          <p:cNvSpPr>
            <a:spLocks noGrp="1"/>
          </p:cNvSpPr>
          <p:nvPr>
            <p:ph type="body"/>
          </p:nvPr>
        </p:nvSpPr>
        <p:spPr>
          <a:xfrm>
            <a:off x="10930905" y="8117306"/>
            <a:ext cx="9391116" cy="4181988"/>
          </a:xfrm>
          <a:prstGeom prst="rect">
            <a:avLst/>
          </a:prstGeom>
        </p:spPr>
        <p:txBody>
          <a:bodyPr lIns="0" tIns="0" rIns="0" bIns="0"/>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1069181" y="602870"/>
            <a:ext cx="19244421" cy="2524812"/>
          </a:xfrm>
          <a:prstGeom prst="rect">
            <a:avLst/>
          </a:prstGeom>
        </p:spPr>
        <p:txBody>
          <a:bodyPr lIns="0" tIns="0" rIns="0" bIns="0" anchor="ctr"/>
          <a:lstStyle/>
          <a:p>
            <a:endParaRPr/>
          </a:p>
        </p:txBody>
      </p:sp>
      <p:sp>
        <p:nvSpPr>
          <p:cNvPr id="152" name="PlaceHolder 2"/>
          <p:cNvSpPr>
            <a:spLocks noGrp="1"/>
          </p:cNvSpPr>
          <p:nvPr>
            <p:ph type="body"/>
          </p:nvPr>
        </p:nvSpPr>
        <p:spPr>
          <a:xfrm>
            <a:off x="1069182" y="3537214"/>
            <a:ext cx="9391116" cy="4181988"/>
          </a:xfrm>
          <a:prstGeom prst="rect">
            <a:avLst/>
          </a:prstGeom>
        </p:spPr>
        <p:txBody>
          <a:bodyPr lIns="0" tIns="0" rIns="0" bIns="0"/>
          <a:lstStyle/>
          <a:p>
            <a:endParaRPr/>
          </a:p>
        </p:txBody>
      </p:sp>
      <p:sp>
        <p:nvSpPr>
          <p:cNvPr id="153" name="PlaceHolder 3"/>
          <p:cNvSpPr>
            <a:spLocks noGrp="1"/>
          </p:cNvSpPr>
          <p:nvPr>
            <p:ph type="body"/>
          </p:nvPr>
        </p:nvSpPr>
        <p:spPr>
          <a:xfrm>
            <a:off x="10930905" y="3537214"/>
            <a:ext cx="9391116" cy="4181988"/>
          </a:xfrm>
          <a:prstGeom prst="rect">
            <a:avLst/>
          </a:prstGeom>
        </p:spPr>
        <p:txBody>
          <a:bodyPr lIns="0" tIns="0" rIns="0" bIns="0"/>
          <a:lstStyle/>
          <a:p>
            <a:endParaRPr/>
          </a:p>
        </p:txBody>
      </p:sp>
      <p:sp>
        <p:nvSpPr>
          <p:cNvPr id="154" name="PlaceHolder 4"/>
          <p:cNvSpPr>
            <a:spLocks noGrp="1"/>
          </p:cNvSpPr>
          <p:nvPr>
            <p:ph type="body"/>
          </p:nvPr>
        </p:nvSpPr>
        <p:spPr>
          <a:xfrm>
            <a:off x="1069181" y="8117306"/>
            <a:ext cx="19244421" cy="4181988"/>
          </a:xfrm>
          <a:prstGeom prst="rect">
            <a:avLst/>
          </a:prstGeom>
        </p:spPr>
        <p:txBody>
          <a:bodyPr lIns="0" tIns="0" rIns="0" bIns="0"/>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1069181" y="602870"/>
            <a:ext cx="19244421" cy="2524812"/>
          </a:xfrm>
          <a:prstGeom prst="rect">
            <a:avLst/>
          </a:prstGeom>
        </p:spPr>
        <p:txBody>
          <a:bodyPr lIns="0" tIns="0" rIns="0" bIns="0" anchor="ctr"/>
          <a:lstStyle/>
          <a:p>
            <a:endParaRPr/>
          </a:p>
        </p:txBody>
      </p:sp>
      <p:sp>
        <p:nvSpPr>
          <p:cNvPr id="156" name="PlaceHolder 2"/>
          <p:cNvSpPr>
            <a:spLocks noGrp="1"/>
          </p:cNvSpPr>
          <p:nvPr>
            <p:ph type="body"/>
          </p:nvPr>
        </p:nvSpPr>
        <p:spPr>
          <a:xfrm>
            <a:off x="1069181" y="3537214"/>
            <a:ext cx="19244421" cy="4181988"/>
          </a:xfrm>
          <a:prstGeom prst="rect">
            <a:avLst/>
          </a:prstGeom>
        </p:spPr>
        <p:txBody>
          <a:bodyPr lIns="0" tIns="0" rIns="0" bIns="0"/>
          <a:lstStyle/>
          <a:p>
            <a:endParaRPr/>
          </a:p>
        </p:txBody>
      </p:sp>
      <p:sp>
        <p:nvSpPr>
          <p:cNvPr id="157" name="PlaceHolder 3"/>
          <p:cNvSpPr>
            <a:spLocks noGrp="1"/>
          </p:cNvSpPr>
          <p:nvPr>
            <p:ph type="body"/>
          </p:nvPr>
        </p:nvSpPr>
        <p:spPr>
          <a:xfrm>
            <a:off x="1069181" y="8117306"/>
            <a:ext cx="19244421" cy="4181988"/>
          </a:xfrm>
          <a:prstGeom prst="rect">
            <a:avLst/>
          </a:prstGeom>
        </p:spPr>
        <p:txBody>
          <a:bodyPr lIns="0" tIns="0" rIns="0" bIns="0"/>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1069181" y="602870"/>
            <a:ext cx="19244421" cy="2524812"/>
          </a:xfrm>
          <a:prstGeom prst="rect">
            <a:avLst/>
          </a:prstGeom>
        </p:spPr>
        <p:txBody>
          <a:bodyPr lIns="0" tIns="0" rIns="0" bIns="0" anchor="ctr"/>
          <a:lstStyle/>
          <a:p>
            <a:endParaRPr/>
          </a:p>
        </p:txBody>
      </p:sp>
      <p:sp>
        <p:nvSpPr>
          <p:cNvPr id="159" name="PlaceHolder 2"/>
          <p:cNvSpPr>
            <a:spLocks noGrp="1"/>
          </p:cNvSpPr>
          <p:nvPr>
            <p:ph type="body"/>
          </p:nvPr>
        </p:nvSpPr>
        <p:spPr>
          <a:xfrm>
            <a:off x="1069182" y="3537214"/>
            <a:ext cx="9391116" cy="4181988"/>
          </a:xfrm>
          <a:prstGeom prst="rect">
            <a:avLst/>
          </a:prstGeom>
        </p:spPr>
        <p:txBody>
          <a:bodyPr lIns="0" tIns="0" rIns="0" bIns="0"/>
          <a:lstStyle/>
          <a:p>
            <a:endParaRPr/>
          </a:p>
        </p:txBody>
      </p:sp>
      <p:sp>
        <p:nvSpPr>
          <p:cNvPr id="160" name="PlaceHolder 3"/>
          <p:cNvSpPr>
            <a:spLocks noGrp="1"/>
          </p:cNvSpPr>
          <p:nvPr>
            <p:ph type="body"/>
          </p:nvPr>
        </p:nvSpPr>
        <p:spPr>
          <a:xfrm>
            <a:off x="10930905" y="3537214"/>
            <a:ext cx="9391116" cy="4181988"/>
          </a:xfrm>
          <a:prstGeom prst="rect">
            <a:avLst/>
          </a:prstGeom>
        </p:spPr>
        <p:txBody>
          <a:bodyPr lIns="0" tIns="0" rIns="0" bIns="0"/>
          <a:lstStyle/>
          <a:p>
            <a:endParaRPr/>
          </a:p>
        </p:txBody>
      </p:sp>
      <p:sp>
        <p:nvSpPr>
          <p:cNvPr id="161" name="PlaceHolder 4"/>
          <p:cNvSpPr>
            <a:spLocks noGrp="1"/>
          </p:cNvSpPr>
          <p:nvPr>
            <p:ph type="body"/>
          </p:nvPr>
        </p:nvSpPr>
        <p:spPr>
          <a:xfrm>
            <a:off x="10930905" y="8117306"/>
            <a:ext cx="9391116" cy="4181988"/>
          </a:xfrm>
          <a:prstGeom prst="rect">
            <a:avLst/>
          </a:prstGeom>
        </p:spPr>
        <p:txBody>
          <a:bodyPr lIns="0" tIns="0" rIns="0" bIns="0"/>
          <a:lstStyle/>
          <a:p>
            <a:endParaRPr/>
          </a:p>
        </p:txBody>
      </p:sp>
      <p:sp>
        <p:nvSpPr>
          <p:cNvPr id="162" name="PlaceHolder 5"/>
          <p:cNvSpPr>
            <a:spLocks noGrp="1"/>
          </p:cNvSpPr>
          <p:nvPr>
            <p:ph type="body"/>
          </p:nvPr>
        </p:nvSpPr>
        <p:spPr>
          <a:xfrm>
            <a:off x="1069182" y="8117306"/>
            <a:ext cx="9391116" cy="4181988"/>
          </a:xfrm>
          <a:prstGeom prst="rect">
            <a:avLst/>
          </a:prstGeom>
        </p:spPr>
        <p:txBody>
          <a:bodyPr lIns="0" tIns="0" rIns="0" bIns="0"/>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1069181" y="602870"/>
            <a:ext cx="19244421" cy="2524812"/>
          </a:xfrm>
          <a:prstGeom prst="rect">
            <a:avLst/>
          </a:prstGeom>
        </p:spPr>
        <p:txBody>
          <a:bodyPr lIns="0" tIns="0" rIns="0" bIns="0" anchor="ctr"/>
          <a:lstStyle/>
          <a:p>
            <a:endParaRPr/>
          </a:p>
        </p:txBody>
      </p:sp>
      <p:sp>
        <p:nvSpPr>
          <p:cNvPr id="164" name="PlaceHolder 2"/>
          <p:cNvSpPr>
            <a:spLocks noGrp="1"/>
          </p:cNvSpPr>
          <p:nvPr>
            <p:ph type="body"/>
          </p:nvPr>
        </p:nvSpPr>
        <p:spPr>
          <a:xfrm>
            <a:off x="1069181" y="3537214"/>
            <a:ext cx="19244421" cy="8767794"/>
          </a:xfrm>
          <a:prstGeom prst="rect">
            <a:avLst/>
          </a:prstGeom>
        </p:spPr>
        <p:txBody>
          <a:bodyPr lIns="0" tIns="0" rIns="0" bIns="0"/>
          <a:lstStyle/>
          <a:p>
            <a:endParaRPr/>
          </a:p>
        </p:txBody>
      </p:sp>
      <p:sp>
        <p:nvSpPr>
          <p:cNvPr id="165" name="PlaceHolder 3"/>
          <p:cNvSpPr>
            <a:spLocks noGrp="1"/>
          </p:cNvSpPr>
          <p:nvPr>
            <p:ph type="body"/>
          </p:nvPr>
        </p:nvSpPr>
        <p:spPr>
          <a:xfrm>
            <a:off x="1069181" y="3537214"/>
            <a:ext cx="19244421" cy="8767794"/>
          </a:xfrm>
          <a:prstGeom prst="rect">
            <a:avLst/>
          </a:prstGeom>
        </p:spPr>
        <p:txBody>
          <a:bodyPr lIns="0" tIns="0" rIns="0" bIns="0"/>
          <a:lstStyle/>
          <a:p>
            <a:endParaRPr/>
          </a:p>
        </p:txBody>
      </p:sp>
      <p:pic>
        <p:nvPicPr>
          <p:cNvPr id="166" name="Image 165"/>
          <p:cNvPicPr/>
          <p:nvPr/>
        </p:nvPicPr>
        <p:blipFill>
          <a:blip r:embed="rId2"/>
          <a:stretch>
            <a:fillRect/>
          </a:stretch>
        </p:blipFill>
        <p:spPr>
          <a:xfrm>
            <a:off x="5834194" y="3537214"/>
            <a:ext cx="9713554" cy="8767794"/>
          </a:xfrm>
          <a:prstGeom prst="rect">
            <a:avLst/>
          </a:prstGeom>
          <a:ln>
            <a:noFill/>
          </a:ln>
        </p:spPr>
      </p:pic>
      <p:pic>
        <p:nvPicPr>
          <p:cNvPr id="167" name="Image 166"/>
          <p:cNvPicPr/>
          <p:nvPr/>
        </p:nvPicPr>
        <p:blipFill>
          <a:blip r:embed="rId2"/>
          <a:stretch>
            <a:fillRect/>
          </a:stretch>
        </p:blipFill>
        <p:spPr>
          <a:xfrm>
            <a:off x="5834194" y="3537214"/>
            <a:ext cx="9713554" cy="8767794"/>
          </a:xfrm>
          <a:prstGeom prst="rect">
            <a:avLst/>
          </a:prstGeom>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1069181" y="602870"/>
            <a:ext cx="19244421" cy="2524812"/>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1069181" y="602869"/>
            <a:ext cx="19244421" cy="11703091"/>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069181" y="602870"/>
            <a:ext cx="19244421" cy="2524812"/>
          </a:xfrm>
          <a:prstGeom prst="rect">
            <a:avLst/>
          </a:prstGeom>
        </p:spPr>
        <p:txBody>
          <a:bodyPr lIns="0" tIns="0" rIns="0" bIns="0" anchor="ctr"/>
          <a:lstStyle/>
          <a:p>
            <a:endParaRPr/>
          </a:p>
        </p:txBody>
      </p:sp>
      <p:sp>
        <p:nvSpPr>
          <p:cNvPr id="18" name="PlaceHolder 2"/>
          <p:cNvSpPr>
            <a:spLocks noGrp="1"/>
          </p:cNvSpPr>
          <p:nvPr>
            <p:ph type="body"/>
          </p:nvPr>
        </p:nvSpPr>
        <p:spPr>
          <a:xfrm>
            <a:off x="1069182" y="3537214"/>
            <a:ext cx="9391116" cy="4181988"/>
          </a:xfrm>
          <a:prstGeom prst="rect">
            <a:avLst/>
          </a:prstGeom>
        </p:spPr>
        <p:txBody>
          <a:bodyPr lIns="0" tIns="0" rIns="0" bIns="0"/>
          <a:lstStyle/>
          <a:p>
            <a:endParaRPr/>
          </a:p>
        </p:txBody>
      </p:sp>
      <p:sp>
        <p:nvSpPr>
          <p:cNvPr id="19" name="PlaceHolder 3"/>
          <p:cNvSpPr>
            <a:spLocks noGrp="1"/>
          </p:cNvSpPr>
          <p:nvPr>
            <p:ph type="body"/>
          </p:nvPr>
        </p:nvSpPr>
        <p:spPr>
          <a:xfrm>
            <a:off x="1069182" y="8117306"/>
            <a:ext cx="9391116" cy="4181988"/>
          </a:xfrm>
          <a:prstGeom prst="rect">
            <a:avLst/>
          </a:prstGeom>
        </p:spPr>
        <p:txBody>
          <a:bodyPr lIns="0" tIns="0" rIns="0" bIns="0"/>
          <a:lstStyle/>
          <a:p>
            <a:endParaRPr/>
          </a:p>
        </p:txBody>
      </p:sp>
      <p:sp>
        <p:nvSpPr>
          <p:cNvPr id="20" name="PlaceHolder 4"/>
          <p:cNvSpPr>
            <a:spLocks noGrp="1"/>
          </p:cNvSpPr>
          <p:nvPr>
            <p:ph type="body"/>
          </p:nvPr>
        </p:nvSpPr>
        <p:spPr>
          <a:xfrm>
            <a:off x="10930905" y="3537214"/>
            <a:ext cx="9391116" cy="8767794"/>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069181" y="602870"/>
            <a:ext cx="19244421" cy="2524812"/>
          </a:xfrm>
          <a:prstGeom prst="rect">
            <a:avLst/>
          </a:prstGeom>
        </p:spPr>
        <p:txBody>
          <a:bodyPr lIns="0" tIns="0" rIns="0" bIns="0" anchor="ctr"/>
          <a:lstStyle/>
          <a:p>
            <a:endParaRPr/>
          </a:p>
        </p:txBody>
      </p:sp>
      <p:sp>
        <p:nvSpPr>
          <p:cNvPr id="22" name="PlaceHolder 2"/>
          <p:cNvSpPr>
            <a:spLocks noGrp="1"/>
          </p:cNvSpPr>
          <p:nvPr>
            <p:ph type="body"/>
          </p:nvPr>
        </p:nvSpPr>
        <p:spPr>
          <a:xfrm>
            <a:off x="1069182" y="3537214"/>
            <a:ext cx="9391116" cy="8767794"/>
          </a:xfrm>
          <a:prstGeom prst="rect">
            <a:avLst/>
          </a:prstGeom>
        </p:spPr>
        <p:txBody>
          <a:bodyPr lIns="0" tIns="0" rIns="0" bIns="0"/>
          <a:lstStyle/>
          <a:p>
            <a:endParaRPr/>
          </a:p>
        </p:txBody>
      </p:sp>
      <p:sp>
        <p:nvSpPr>
          <p:cNvPr id="23" name="PlaceHolder 3"/>
          <p:cNvSpPr>
            <a:spLocks noGrp="1"/>
          </p:cNvSpPr>
          <p:nvPr>
            <p:ph type="body"/>
          </p:nvPr>
        </p:nvSpPr>
        <p:spPr>
          <a:xfrm>
            <a:off x="10930905" y="3537214"/>
            <a:ext cx="9391116" cy="4181988"/>
          </a:xfrm>
          <a:prstGeom prst="rect">
            <a:avLst/>
          </a:prstGeom>
        </p:spPr>
        <p:txBody>
          <a:bodyPr lIns="0" tIns="0" rIns="0" bIns="0"/>
          <a:lstStyle/>
          <a:p>
            <a:endParaRPr/>
          </a:p>
        </p:txBody>
      </p:sp>
      <p:sp>
        <p:nvSpPr>
          <p:cNvPr id="24" name="PlaceHolder 4"/>
          <p:cNvSpPr>
            <a:spLocks noGrp="1"/>
          </p:cNvSpPr>
          <p:nvPr>
            <p:ph type="body"/>
          </p:nvPr>
        </p:nvSpPr>
        <p:spPr>
          <a:xfrm>
            <a:off x="10930905" y="8117306"/>
            <a:ext cx="9391116" cy="4181988"/>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069181" y="602870"/>
            <a:ext cx="19244421" cy="2524812"/>
          </a:xfrm>
          <a:prstGeom prst="rect">
            <a:avLst/>
          </a:prstGeom>
        </p:spPr>
        <p:txBody>
          <a:bodyPr lIns="0" tIns="0" rIns="0" bIns="0" anchor="ctr"/>
          <a:lstStyle/>
          <a:p>
            <a:endParaRPr/>
          </a:p>
        </p:txBody>
      </p:sp>
      <p:sp>
        <p:nvSpPr>
          <p:cNvPr id="26" name="PlaceHolder 2"/>
          <p:cNvSpPr>
            <a:spLocks noGrp="1"/>
          </p:cNvSpPr>
          <p:nvPr>
            <p:ph type="body"/>
          </p:nvPr>
        </p:nvSpPr>
        <p:spPr>
          <a:xfrm>
            <a:off x="1069182" y="3537214"/>
            <a:ext cx="9391116" cy="4181988"/>
          </a:xfrm>
          <a:prstGeom prst="rect">
            <a:avLst/>
          </a:prstGeom>
        </p:spPr>
        <p:txBody>
          <a:bodyPr lIns="0" tIns="0" rIns="0" bIns="0"/>
          <a:lstStyle/>
          <a:p>
            <a:endParaRPr/>
          </a:p>
        </p:txBody>
      </p:sp>
      <p:sp>
        <p:nvSpPr>
          <p:cNvPr id="27" name="PlaceHolder 3"/>
          <p:cNvSpPr>
            <a:spLocks noGrp="1"/>
          </p:cNvSpPr>
          <p:nvPr>
            <p:ph type="body"/>
          </p:nvPr>
        </p:nvSpPr>
        <p:spPr>
          <a:xfrm>
            <a:off x="10930905" y="3537214"/>
            <a:ext cx="9391116" cy="4181988"/>
          </a:xfrm>
          <a:prstGeom prst="rect">
            <a:avLst/>
          </a:prstGeom>
        </p:spPr>
        <p:txBody>
          <a:bodyPr lIns="0" tIns="0" rIns="0" bIns="0"/>
          <a:lstStyle/>
          <a:p>
            <a:endParaRPr/>
          </a:p>
        </p:txBody>
      </p:sp>
      <p:sp>
        <p:nvSpPr>
          <p:cNvPr id="28" name="PlaceHolder 4"/>
          <p:cNvSpPr>
            <a:spLocks noGrp="1"/>
          </p:cNvSpPr>
          <p:nvPr>
            <p:ph type="body"/>
          </p:nvPr>
        </p:nvSpPr>
        <p:spPr>
          <a:xfrm>
            <a:off x="1069181" y="8117306"/>
            <a:ext cx="19244421" cy="4181988"/>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CustomShape 1"/>
          <p:cNvSpPr/>
          <p:nvPr/>
        </p:nvSpPr>
        <p:spPr>
          <a:xfrm rot="16200000">
            <a:off x="10855945" y="-8204887"/>
            <a:ext cx="2380048" cy="18673629"/>
          </a:xfrm>
          <a:prstGeom prst="rect">
            <a:avLst/>
          </a:prstGeom>
          <a:solidFill>
            <a:srgbClr val="BFBFBF"/>
          </a:solidFill>
          <a:ln w="25560">
            <a:noFill/>
          </a:ln>
        </p:spPr>
      </p:sp>
      <p:sp>
        <p:nvSpPr>
          <p:cNvPr id="9" name="CustomShape 2"/>
          <p:cNvSpPr/>
          <p:nvPr/>
        </p:nvSpPr>
        <p:spPr>
          <a:xfrm flipH="1">
            <a:off x="-1683" y="2320999"/>
            <a:ext cx="21382783" cy="100002"/>
          </a:xfrm>
          <a:prstGeom prst="rect">
            <a:avLst/>
          </a:prstGeom>
          <a:solidFill>
            <a:srgbClr val="C00000"/>
          </a:solidFill>
          <a:ln w="25560">
            <a:solidFill>
              <a:srgbClr val="C00000"/>
            </a:solidFill>
            <a:round/>
          </a:ln>
        </p:spPr>
      </p:sp>
      <p:pic>
        <p:nvPicPr>
          <p:cNvPr id="2" name="Picture 2"/>
          <p:cNvPicPr/>
          <p:nvPr/>
        </p:nvPicPr>
        <p:blipFill>
          <a:blip r:embed="rId14"/>
          <a:stretch>
            <a:fillRect/>
          </a:stretch>
        </p:blipFill>
        <p:spPr>
          <a:xfrm>
            <a:off x="151538" y="126669"/>
            <a:ext cx="2474270" cy="2016231"/>
          </a:xfrm>
          <a:prstGeom prst="rect">
            <a:avLst/>
          </a:prstGeom>
          <a:ln>
            <a:noFill/>
          </a:ln>
        </p:spPr>
      </p:pic>
      <p:sp>
        <p:nvSpPr>
          <p:cNvPr id="3" name="PlaceHolder 3"/>
          <p:cNvSpPr>
            <a:spLocks noGrp="1"/>
          </p:cNvSpPr>
          <p:nvPr>
            <p:ph type="title"/>
          </p:nvPr>
        </p:nvSpPr>
        <p:spPr>
          <a:xfrm>
            <a:off x="6174312" y="2941011"/>
            <a:ext cx="14451626" cy="3240065"/>
          </a:xfrm>
          <a:prstGeom prst="rect">
            <a:avLst/>
          </a:prstGeom>
        </p:spPr>
        <p:txBody>
          <a:bodyPr anchor="b"/>
          <a:lstStyle/>
          <a:p>
            <a:pPr algn="r">
              <a:lnSpc>
                <a:spcPct val="100000"/>
              </a:lnSpc>
            </a:pPr>
            <a:r>
              <a:rPr lang="fr-FR" sz="11919" b="1">
                <a:solidFill>
                  <a:srgbClr val="404040"/>
                </a:solidFill>
                <a:latin typeface="Calibri"/>
              </a:rPr>
              <a:t>Cliquez pour éditer le format du texte-titreModifiez le style du titre</a:t>
            </a:r>
            <a:endParaRPr/>
          </a:p>
        </p:txBody>
      </p:sp>
      <p:sp>
        <p:nvSpPr>
          <p:cNvPr id="4" name="CustomShape 4"/>
          <p:cNvSpPr/>
          <p:nvPr/>
        </p:nvSpPr>
        <p:spPr>
          <a:xfrm rot="16200000">
            <a:off x="-5043701" y="7366495"/>
            <a:ext cx="12797399" cy="2708312"/>
          </a:xfrm>
          <a:prstGeom prst="rect">
            <a:avLst/>
          </a:prstGeom>
          <a:solidFill>
            <a:srgbClr val="C00000"/>
          </a:solidFill>
          <a:ln w="25560">
            <a:noFill/>
          </a:ln>
        </p:spPr>
      </p:sp>
      <p:sp>
        <p:nvSpPr>
          <p:cNvPr id="5" name="CustomShape 5"/>
          <p:cNvSpPr/>
          <p:nvPr/>
        </p:nvSpPr>
        <p:spPr>
          <a:xfrm rot="16200000">
            <a:off x="10885524" y="-8175363"/>
            <a:ext cx="2320046" cy="18673629"/>
          </a:xfrm>
          <a:prstGeom prst="rect">
            <a:avLst/>
          </a:prstGeom>
          <a:solidFill>
            <a:srgbClr val="BFBFBF"/>
          </a:solidFill>
          <a:ln w="25560">
            <a:noFill/>
          </a:ln>
        </p:spPr>
      </p:sp>
      <p:pic>
        <p:nvPicPr>
          <p:cNvPr id="6" name="Picture 2"/>
          <p:cNvPicPr/>
          <p:nvPr/>
        </p:nvPicPr>
        <p:blipFill>
          <a:blip r:embed="rId14"/>
          <a:stretch>
            <a:fillRect/>
          </a:stretch>
        </p:blipFill>
        <p:spPr>
          <a:xfrm>
            <a:off x="151538" y="126669"/>
            <a:ext cx="2474270" cy="2016231"/>
          </a:xfrm>
          <a:prstGeom prst="rect">
            <a:avLst/>
          </a:prstGeom>
          <a:ln>
            <a:noFill/>
          </a:ln>
        </p:spPr>
      </p:pic>
      <p:sp>
        <p:nvSpPr>
          <p:cNvPr id="7" name="PlaceHolder 6"/>
          <p:cNvSpPr>
            <a:spLocks noGrp="1"/>
          </p:cNvSpPr>
          <p:nvPr>
            <p:ph type="body"/>
          </p:nvPr>
        </p:nvSpPr>
        <p:spPr>
          <a:xfrm>
            <a:off x="1069181" y="3537214"/>
            <a:ext cx="19244421" cy="8767794"/>
          </a:xfrm>
          <a:prstGeom prst="rect">
            <a:avLst/>
          </a:prstGeom>
        </p:spPr>
        <p:txBody>
          <a:bodyPr lIns="0" tIns="0" rIns="0" bIns="0"/>
          <a:lstStyle/>
          <a:p>
            <a:pPr>
              <a:buSzPct val="45000"/>
              <a:buFont typeface="StarSymbol"/>
              <a:buChar char=""/>
            </a:pPr>
            <a:r>
              <a:rPr lang="fr-FR" sz="9271">
                <a:latin typeface="Calibri"/>
              </a:rPr>
              <a:t>Cliquez pour éditer le format du plan de texte</a:t>
            </a:r>
            <a:endParaRPr/>
          </a:p>
          <a:p>
            <a:pPr lvl="1">
              <a:buSzPct val="75000"/>
              <a:buFont typeface="StarSymbol"/>
              <a:buChar char=""/>
            </a:pPr>
            <a:r>
              <a:rPr lang="fr-FR" sz="6622">
                <a:latin typeface="Calibri"/>
              </a:rPr>
              <a:t>Second niveau de plan</a:t>
            </a:r>
            <a:endParaRPr/>
          </a:p>
          <a:p>
            <a:pPr lvl="2">
              <a:buSzPct val="45000"/>
              <a:buFont typeface="StarSymbol"/>
              <a:buChar char=""/>
            </a:pPr>
            <a:r>
              <a:rPr lang="fr-FR">
                <a:latin typeface="Calibri"/>
              </a:rPr>
              <a:t>Troisième niveau de plan</a:t>
            </a:r>
            <a:endParaRPr/>
          </a:p>
          <a:p>
            <a:pPr lvl="3">
              <a:buSzPct val="75000"/>
              <a:buFont typeface="StarSymbol"/>
              <a:buChar char=""/>
            </a:pPr>
            <a:r>
              <a:rPr lang="fr-FR">
                <a:latin typeface="Calibri"/>
              </a:rPr>
              <a:t>Quatrième niveau de plan</a:t>
            </a:r>
            <a:endParaRPr/>
          </a:p>
          <a:p>
            <a:pPr lvl="4">
              <a:buSzPct val="45000"/>
              <a:buFont typeface="StarSymbol"/>
              <a:buChar char=""/>
            </a:pPr>
            <a:r>
              <a:rPr lang="fr-FR" sz="6622">
                <a:latin typeface="Calibri"/>
              </a:rPr>
              <a:t>Cinquième niveau de plan</a:t>
            </a:r>
            <a:endParaRPr/>
          </a:p>
          <a:p>
            <a:pPr lvl="5">
              <a:buSzPct val="45000"/>
              <a:buFont typeface="StarSymbol"/>
              <a:buChar char=""/>
            </a:pPr>
            <a:r>
              <a:rPr lang="fr-FR" sz="6622">
                <a:latin typeface="Calibri"/>
              </a:rPr>
              <a:t>Sixième niveau de plan</a:t>
            </a:r>
            <a:endParaRPr/>
          </a:p>
          <a:p>
            <a:pPr lvl="6">
              <a:buSzPct val="45000"/>
              <a:buFont typeface="StarSymbol"/>
              <a:buChar char=""/>
            </a:pPr>
            <a:r>
              <a:rPr lang="fr-FR" sz="6622">
                <a:latin typeface="Calibri"/>
              </a:rPr>
              <a:t>Septième niveau de plan</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fr-FR"/>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CustomShape 1"/>
          <p:cNvSpPr/>
          <p:nvPr/>
        </p:nvSpPr>
        <p:spPr>
          <a:xfrm rot="16200000">
            <a:off x="10855945" y="-8204887"/>
            <a:ext cx="2380048" cy="18673629"/>
          </a:xfrm>
          <a:prstGeom prst="rect">
            <a:avLst/>
          </a:prstGeom>
          <a:solidFill>
            <a:srgbClr val="BFBFBF"/>
          </a:solidFill>
          <a:ln w="25560">
            <a:noFill/>
          </a:ln>
        </p:spPr>
      </p:sp>
      <p:sp>
        <p:nvSpPr>
          <p:cNvPr id="43" name="CustomShape 2"/>
          <p:cNvSpPr/>
          <p:nvPr/>
        </p:nvSpPr>
        <p:spPr>
          <a:xfrm flipH="1">
            <a:off x="-1683" y="2320999"/>
            <a:ext cx="21382783" cy="100002"/>
          </a:xfrm>
          <a:prstGeom prst="rect">
            <a:avLst/>
          </a:prstGeom>
          <a:solidFill>
            <a:srgbClr val="C00000"/>
          </a:solidFill>
          <a:ln w="25560">
            <a:solidFill>
              <a:srgbClr val="C00000"/>
            </a:solidFill>
            <a:round/>
          </a:ln>
        </p:spPr>
      </p:sp>
      <p:pic>
        <p:nvPicPr>
          <p:cNvPr id="44" name="Picture 2"/>
          <p:cNvPicPr/>
          <p:nvPr/>
        </p:nvPicPr>
        <p:blipFill>
          <a:blip r:embed="rId14"/>
          <a:stretch>
            <a:fillRect/>
          </a:stretch>
        </p:blipFill>
        <p:spPr>
          <a:xfrm>
            <a:off x="151538" y="126669"/>
            <a:ext cx="2474270" cy="2016231"/>
          </a:xfrm>
          <a:prstGeom prst="rect">
            <a:avLst/>
          </a:prstGeom>
          <a:ln>
            <a:noFill/>
          </a:ln>
        </p:spPr>
      </p:pic>
      <p:sp>
        <p:nvSpPr>
          <p:cNvPr id="45" name="PlaceHolder 3"/>
          <p:cNvSpPr>
            <a:spLocks noGrp="1"/>
          </p:cNvSpPr>
          <p:nvPr>
            <p:ph type="title"/>
          </p:nvPr>
        </p:nvSpPr>
        <p:spPr>
          <a:xfrm>
            <a:off x="2750406" y="0"/>
            <a:ext cx="16696907" cy="2320046"/>
          </a:xfrm>
          <a:prstGeom prst="rect">
            <a:avLst/>
          </a:prstGeom>
        </p:spPr>
        <p:txBody>
          <a:bodyPr anchor="ctr"/>
          <a:lstStyle/>
          <a:p>
            <a:pPr>
              <a:lnSpc>
                <a:spcPct val="100000"/>
              </a:lnSpc>
            </a:pPr>
            <a:r>
              <a:rPr lang="fr-FR" sz="11919" b="1">
                <a:solidFill>
                  <a:srgbClr val="404040"/>
                </a:solidFill>
                <a:latin typeface="Calibri"/>
              </a:rPr>
              <a:t>Cliquez pour éditer le format du texte-titreModifiez le style du titre</a:t>
            </a:r>
            <a:endParaRPr/>
          </a:p>
        </p:txBody>
      </p:sp>
      <p:sp>
        <p:nvSpPr>
          <p:cNvPr id="46" name="PlaceHolder 4"/>
          <p:cNvSpPr>
            <a:spLocks noGrp="1"/>
          </p:cNvSpPr>
          <p:nvPr>
            <p:ph type="dt"/>
          </p:nvPr>
        </p:nvSpPr>
        <p:spPr>
          <a:xfrm>
            <a:off x="-22730" y="14533624"/>
            <a:ext cx="4988951" cy="584774"/>
          </a:xfrm>
          <a:prstGeom prst="rect">
            <a:avLst/>
          </a:prstGeom>
        </p:spPr>
        <p:txBody>
          <a:bodyPr anchor="ctr"/>
          <a:lstStyle/>
          <a:p>
            <a:pPr>
              <a:lnSpc>
                <a:spcPct val="100000"/>
              </a:lnSpc>
            </a:pPr>
            <a:r>
              <a:rPr lang="fr-FR" sz="3973">
                <a:solidFill>
                  <a:srgbClr val="262626"/>
                </a:solidFill>
                <a:latin typeface="Calibri"/>
              </a:rPr>
              <a:t>16/10/2015</a:t>
            </a:r>
            <a:endParaRPr/>
          </a:p>
        </p:txBody>
      </p:sp>
      <p:sp>
        <p:nvSpPr>
          <p:cNvPr id="47" name="PlaceHolder 5"/>
          <p:cNvSpPr>
            <a:spLocks noGrp="1"/>
          </p:cNvSpPr>
          <p:nvPr>
            <p:ph type="ftr"/>
          </p:nvPr>
        </p:nvSpPr>
        <p:spPr>
          <a:xfrm>
            <a:off x="7661062" y="14533624"/>
            <a:ext cx="6770359" cy="584774"/>
          </a:xfrm>
          <a:prstGeom prst="rect">
            <a:avLst/>
          </a:prstGeom>
        </p:spPr>
        <p:txBody>
          <a:bodyPr anchor="ctr"/>
          <a:lstStyle/>
          <a:p>
            <a:pPr algn="ctr">
              <a:lnSpc>
                <a:spcPct val="100000"/>
              </a:lnSpc>
            </a:pPr>
            <a:r>
              <a:rPr lang="fr-FR" sz="3973">
                <a:solidFill>
                  <a:srgbClr val="262626"/>
                </a:solidFill>
                <a:latin typeface="Calibri"/>
              </a:rPr>
              <a:t>ESEO</a:t>
            </a:r>
            <a:endParaRPr/>
          </a:p>
        </p:txBody>
      </p:sp>
      <p:sp>
        <p:nvSpPr>
          <p:cNvPr id="48" name="PlaceHolder 6"/>
          <p:cNvSpPr>
            <a:spLocks noGrp="1"/>
          </p:cNvSpPr>
          <p:nvPr>
            <p:ph type="sldNum"/>
          </p:nvPr>
        </p:nvSpPr>
        <p:spPr>
          <a:xfrm>
            <a:off x="18774655" y="14533624"/>
            <a:ext cx="2608128" cy="584774"/>
          </a:xfrm>
          <a:prstGeom prst="rect">
            <a:avLst/>
          </a:prstGeom>
        </p:spPr>
        <p:txBody>
          <a:bodyPr anchor="ctr"/>
          <a:lstStyle/>
          <a:p>
            <a:pPr algn="r">
              <a:lnSpc>
                <a:spcPct val="100000"/>
              </a:lnSpc>
            </a:pPr>
            <a:fld id="{072B9F22-809D-4FB3-9612-3F595EF486CB}" type="slidenum">
              <a:rPr lang="fr-FR" sz="3973">
                <a:solidFill>
                  <a:srgbClr val="262626"/>
                </a:solidFill>
                <a:latin typeface="Calibri"/>
              </a:rPr>
              <a:t>‹N°›</a:t>
            </a:fld>
            <a:endParaRPr/>
          </a:p>
        </p:txBody>
      </p:sp>
      <p:sp>
        <p:nvSpPr>
          <p:cNvPr id="49" name="PlaceHolder 7"/>
          <p:cNvSpPr>
            <a:spLocks noGrp="1"/>
          </p:cNvSpPr>
          <p:nvPr>
            <p:ph type="body"/>
          </p:nvPr>
        </p:nvSpPr>
        <p:spPr>
          <a:xfrm>
            <a:off x="1069181" y="3537214"/>
            <a:ext cx="19244421" cy="8767794"/>
          </a:xfrm>
          <a:prstGeom prst="rect">
            <a:avLst/>
          </a:prstGeom>
        </p:spPr>
        <p:txBody>
          <a:bodyPr lIns="0" tIns="0" rIns="0" bIns="0"/>
          <a:lstStyle/>
          <a:p>
            <a:pPr>
              <a:buSzPct val="45000"/>
              <a:buFont typeface="StarSymbol"/>
              <a:buChar char=""/>
            </a:pPr>
            <a:r>
              <a:rPr lang="fr-FR" sz="9271">
                <a:latin typeface="Calibri"/>
              </a:rPr>
              <a:t>Cliquez pour éditer le format du plan de texte</a:t>
            </a:r>
            <a:endParaRPr/>
          </a:p>
          <a:p>
            <a:pPr lvl="1">
              <a:buSzPct val="75000"/>
              <a:buFont typeface="StarSymbol"/>
              <a:buChar char=""/>
            </a:pPr>
            <a:r>
              <a:rPr lang="fr-FR" sz="6622">
                <a:latin typeface="Calibri"/>
              </a:rPr>
              <a:t>Second niveau de plan</a:t>
            </a:r>
            <a:endParaRPr/>
          </a:p>
          <a:p>
            <a:pPr lvl="2">
              <a:buSzPct val="45000"/>
              <a:buFont typeface="StarSymbol"/>
              <a:buChar char=""/>
            </a:pPr>
            <a:r>
              <a:rPr lang="fr-FR">
                <a:latin typeface="Calibri"/>
              </a:rPr>
              <a:t>Troisième niveau de plan</a:t>
            </a:r>
            <a:endParaRPr/>
          </a:p>
          <a:p>
            <a:pPr lvl="3">
              <a:buSzPct val="75000"/>
              <a:buFont typeface="StarSymbol"/>
              <a:buChar char=""/>
            </a:pPr>
            <a:r>
              <a:rPr lang="fr-FR">
                <a:latin typeface="Calibri"/>
              </a:rPr>
              <a:t>Quatrième niveau de plan</a:t>
            </a:r>
            <a:endParaRPr/>
          </a:p>
          <a:p>
            <a:pPr lvl="4">
              <a:buSzPct val="45000"/>
              <a:buFont typeface="StarSymbol"/>
              <a:buChar char=""/>
            </a:pPr>
            <a:r>
              <a:rPr lang="fr-FR" sz="6622">
                <a:latin typeface="Calibri"/>
              </a:rPr>
              <a:t>Cinquième niveau de plan</a:t>
            </a:r>
            <a:endParaRPr/>
          </a:p>
          <a:p>
            <a:pPr lvl="5">
              <a:buSzPct val="45000"/>
              <a:buFont typeface="StarSymbol"/>
              <a:buChar char=""/>
            </a:pPr>
            <a:r>
              <a:rPr lang="fr-FR" sz="6622">
                <a:latin typeface="Calibri"/>
              </a:rPr>
              <a:t>Sixième niveau de plan</a:t>
            </a:r>
            <a:endParaRPr/>
          </a:p>
          <a:p>
            <a:pPr lvl="6">
              <a:buSzPct val="45000"/>
              <a:buFont typeface="StarSymbol"/>
              <a:buChar char=""/>
            </a:pPr>
            <a:r>
              <a:rPr lang="fr-FR" sz="6622">
                <a:latin typeface="Calibri"/>
              </a:rPr>
              <a:t>Septième niveau de plan</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fr-FR"/>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CustomShape 1"/>
          <p:cNvSpPr/>
          <p:nvPr/>
        </p:nvSpPr>
        <p:spPr>
          <a:xfrm rot="16200000">
            <a:off x="10855945" y="-8204887"/>
            <a:ext cx="2380048" cy="18673629"/>
          </a:xfrm>
          <a:prstGeom prst="rect">
            <a:avLst/>
          </a:prstGeom>
          <a:solidFill>
            <a:srgbClr val="BFBFBF"/>
          </a:solidFill>
          <a:ln w="25560">
            <a:noFill/>
          </a:ln>
        </p:spPr>
      </p:sp>
      <p:sp>
        <p:nvSpPr>
          <p:cNvPr id="85" name="CustomShape 2"/>
          <p:cNvSpPr/>
          <p:nvPr/>
        </p:nvSpPr>
        <p:spPr>
          <a:xfrm flipH="1">
            <a:off x="-1683" y="2320999"/>
            <a:ext cx="21382783" cy="100002"/>
          </a:xfrm>
          <a:prstGeom prst="rect">
            <a:avLst/>
          </a:prstGeom>
          <a:solidFill>
            <a:srgbClr val="C00000"/>
          </a:solidFill>
          <a:ln w="25560">
            <a:solidFill>
              <a:srgbClr val="C00000"/>
            </a:solidFill>
            <a:round/>
          </a:ln>
        </p:spPr>
      </p:sp>
      <p:pic>
        <p:nvPicPr>
          <p:cNvPr id="86" name="Picture 2"/>
          <p:cNvPicPr/>
          <p:nvPr/>
        </p:nvPicPr>
        <p:blipFill>
          <a:blip r:embed="rId14"/>
          <a:stretch>
            <a:fillRect/>
          </a:stretch>
        </p:blipFill>
        <p:spPr>
          <a:xfrm>
            <a:off x="151538" y="126669"/>
            <a:ext cx="2474270" cy="2016231"/>
          </a:xfrm>
          <a:prstGeom prst="rect">
            <a:avLst/>
          </a:prstGeom>
          <a:ln>
            <a:noFill/>
          </a:ln>
        </p:spPr>
      </p:pic>
      <p:sp>
        <p:nvSpPr>
          <p:cNvPr id="87" name="PlaceHolder 3"/>
          <p:cNvSpPr>
            <a:spLocks noGrp="1"/>
          </p:cNvSpPr>
          <p:nvPr>
            <p:ph type="title"/>
          </p:nvPr>
        </p:nvSpPr>
        <p:spPr>
          <a:xfrm>
            <a:off x="2750406" y="0"/>
            <a:ext cx="16528532" cy="2260045"/>
          </a:xfrm>
          <a:prstGeom prst="rect">
            <a:avLst/>
          </a:prstGeom>
        </p:spPr>
        <p:txBody>
          <a:bodyPr anchor="ctr"/>
          <a:lstStyle/>
          <a:p>
            <a:pPr>
              <a:lnSpc>
                <a:spcPct val="100000"/>
              </a:lnSpc>
            </a:pPr>
            <a:r>
              <a:rPr lang="fr-FR" sz="11919" b="1">
                <a:solidFill>
                  <a:srgbClr val="404040"/>
                </a:solidFill>
                <a:latin typeface="Calibri"/>
              </a:rPr>
              <a:t>Cliquez pour éditer le format du texte-titreModifiez le style du titre</a:t>
            </a:r>
            <a:endParaRPr/>
          </a:p>
        </p:txBody>
      </p:sp>
      <p:sp>
        <p:nvSpPr>
          <p:cNvPr id="88" name="PlaceHolder 4"/>
          <p:cNvSpPr>
            <a:spLocks noGrp="1"/>
          </p:cNvSpPr>
          <p:nvPr>
            <p:ph type="ftr"/>
          </p:nvPr>
        </p:nvSpPr>
        <p:spPr>
          <a:xfrm>
            <a:off x="7661062" y="14533624"/>
            <a:ext cx="6770359" cy="584774"/>
          </a:xfrm>
          <a:prstGeom prst="rect">
            <a:avLst/>
          </a:prstGeom>
        </p:spPr>
        <p:txBody>
          <a:bodyPr anchor="ctr"/>
          <a:lstStyle/>
          <a:p>
            <a:pPr algn="ctr">
              <a:lnSpc>
                <a:spcPct val="100000"/>
              </a:lnSpc>
            </a:pPr>
            <a:r>
              <a:rPr lang="fr-FR" sz="3973">
                <a:solidFill>
                  <a:srgbClr val="262626"/>
                </a:solidFill>
                <a:latin typeface="Calibri"/>
              </a:rPr>
              <a:t>ESEO</a:t>
            </a:r>
            <a:endParaRPr/>
          </a:p>
        </p:txBody>
      </p:sp>
      <p:sp>
        <p:nvSpPr>
          <p:cNvPr id="89" name="PlaceHolder 5"/>
          <p:cNvSpPr>
            <a:spLocks noGrp="1"/>
          </p:cNvSpPr>
          <p:nvPr>
            <p:ph type="sldNum"/>
          </p:nvPr>
        </p:nvSpPr>
        <p:spPr>
          <a:xfrm>
            <a:off x="18774655" y="14533624"/>
            <a:ext cx="2608128" cy="584774"/>
          </a:xfrm>
          <a:prstGeom prst="rect">
            <a:avLst/>
          </a:prstGeom>
        </p:spPr>
        <p:txBody>
          <a:bodyPr anchor="ctr"/>
          <a:lstStyle/>
          <a:p>
            <a:pPr algn="r">
              <a:lnSpc>
                <a:spcPct val="100000"/>
              </a:lnSpc>
            </a:pPr>
            <a:fld id="{7EDC2B8F-CE1A-4265-844B-E8F293D759D7}" type="slidenum">
              <a:rPr lang="fr-FR" sz="3973">
                <a:solidFill>
                  <a:srgbClr val="262626"/>
                </a:solidFill>
                <a:latin typeface="Calibri"/>
              </a:rPr>
              <a:t>‹N°›</a:t>
            </a:fld>
            <a:endParaRPr/>
          </a:p>
        </p:txBody>
      </p:sp>
      <p:sp>
        <p:nvSpPr>
          <p:cNvPr id="90" name="PlaceHolder 6"/>
          <p:cNvSpPr>
            <a:spLocks noGrp="1"/>
          </p:cNvSpPr>
          <p:nvPr>
            <p:ph type="body"/>
          </p:nvPr>
        </p:nvSpPr>
        <p:spPr>
          <a:xfrm>
            <a:off x="1767096" y="3590548"/>
            <a:ext cx="18888307" cy="9977342"/>
          </a:xfrm>
          <a:prstGeom prst="rect">
            <a:avLst/>
          </a:prstGeom>
        </p:spPr>
        <p:txBody>
          <a:bodyPr/>
          <a:lstStyle/>
          <a:p>
            <a:pPr>
              <a:buSzPct val="45000"/>
              <a:buFont typeface="StarSymbol"/>
              <a:buChar char=""/>
            </a:pPr>
            <a:r>
              <a:rPr lang="fr-FR" sz="9271">
                <a:solidFill>
                  <a:srgbClr val="595959"/>
                </a:solidFill>
                <a:latin typeface="Calibri"/>
              </a:rPr>
              <a:t>Cliquez pour éditer le format du plan de texte</a:t>
            </a:r>
            <a:endParaRPr/>
          </a:p>
          <a:p>
            <a:pPr lvl="1">
              <a:buSzPct val="75000"/>
              <a:buFont typeface="StarSymbol"/>
              <a:buChar char=""/>
            </a:pPr>
            <a:r>
              <a:rPr lang="fr-FR" sz="9271">
                <a:solidFill>
                  <a:srgbClr val="595959"/>
                </a:solidFill>
                <a:latin typeface="Calibri"/>
              </a:rPr>
              <a:t>Second niveau de plan</a:t>
            </a:r>
            <a:endParaRPr/>
          </a:p>
          <a:p>
            <a:pPr lvl="2">
              <a:buSzPct val="45000"/>
              <a:buFont typeface="StarSymbol"/>
              <a:buChar char=""/>
            </a:pPr>
            <a:r>
              <a:rPr lang="fr-FR" sz="9271">
                <a:solidFill>
                  <a:srgbClr val="595959"/>
                </a:solidFill>
                <a:latin typeface="Calibri"/>
              </a:rPr>
              <a:t>Troisième niveau de plan</a:t>
            </a:r>
            <a:endParaRPr/>
          </a:p>
          <a:p>
            <a:pPr lvl="3">
              <a:buSzPct val="75000"/>
              <a:buFont typeface="StarSymbol"/>
              <a:buChar char=""/>
            </a:pPr>
            <a:r>
              <a:rPr lang="fr-FR" sz="9271">
                <a:solidFill>
                  <a:srgbClr val="595959"/>
                </a:solidFill>
                <a:latin typeface="Calibri"/>
              </a:rPr>
              <a:t>Quatrième niveau de plan</a:t>
            </a:r>
            <a:endParaRPr/>
          </a:p>
          <a:p>
            <a:pPr lvl="4">
              <a:buSzPct val="45000"/>
              <a:buFont typeface="StarSymbol"/>
              <a:buChar char=""/>
            </a:pPr>
            <a:r>
              <a:rPr lang="fr-FR" sz="9271">
                <a:solidFill>
                  <a:srgbClr val="595959"/>
                </a:solidFill>
                <a:latin typeface="Calibri"/>
              </a:rPr>
              <a:t>Cinquième niveau de plan</a:t>
            </a:r>
            <a:endParaRPr/>
          </a:p>
          <a:p>
            <a:pPr lvl="5">
              <a:buSzPct val="45000"/>
              <a:buFont typeface="StarSymbol"/>
              <a:buChar char=""/>
            </a:pPr>
            <a:r>
              <a:rPr lang="fr-FR" sz="9271">
                <a:solidFill>
                  <a:srgbClr val="595959"/>
                </a:solidFill>
                <a:latin typeface="Calibri"/>
              </a:rPr>
              <a:t>Sixième niveau de plan</a:t>
            </a:r>
            <a:endParaRPr/>
          </a:p>
          <a:p>
            <a:pPr>
              <a:lnSpc>
                <a:spcPct val="100000"/>
              </a:lnSpc>
              <a:buFont typeface="Arial"/>
              <a:buChar char="•"/>
            </a:pPr>
            <a:r>
              <a:rPr lang="fr-FR" sz="9271">
                <a:solidFill>
                  <a:srgbClr val="595959"/>
                </a:solidFill>
                <a:latin typeface="Calibri"/>
              </a:rPr>
              <a:t>Septième niveau de planModifiez les styles du texte du masque</a:t>
            </a:r>
            <a:endParaRPr/>
          </a:p>
          <a:p>
            <a:pPr lvl="1">
              <a:lnSpc>
                <a:spcPct val="100000"/>
              </a:lnSpc>
              <a:buFont typeface="Arial"/>
              <a:buChar char="–"/>
            </a:pPr>
            <a:r>
              <a:rPr lang="fr-FR" sz="7946">
                <a:solidFill>
                  <a:srgbClr val="595959"/>
                </a:solidFill>
                <a:latin typeface="Calibri"/>
              </a:rPr>
              <a:t>Deuxième niveau</a:t>
            </a:r>
            <a:endParaRPr/>
          </a:p>
          <a:p>
            <a:pPr lvl="2">
              <a:lnSpc>
                <a:spcPct val="100000"/>
              </a:lnSpc>
              <a:buFont typeface="Arial"/>
              <a:buChar char="•"/>
            </a:pPr>
            <a:r>
              <a:rPr lang="fr-FR" sz="6622">
                <a:solidFill>
                  <a:srgbClr val="595959"/>
                </a:solidFill>
                <a:latin typeface="Calibri"/>
              </a:rPr>
              <a:t>Troisième niveau</a:t>
            </a:r>
            <a:endParaRPr/>
          </a:p>
          <a:p>
            <a:pPr lvl="3">
              <a:lnSpc>
                <a:spcPct val="100000"/>
              </a:lnSpc>
              <a:buFont typeface="Arial"/>
              <a:buChar char="–"/>
            </a:pPr>
            <a:r>
              <a:rPr lang="fr-FR">
                <a:solidFill>
                  <a:srgbClr val="595959"/>
                </a:solidFill>
                <a:latin typeface="Calibri"/>
              </a:rPr>
              <a:t>Quatrième niveau</a:t>
            </a:r>
            <a:endParaRPr/>
          </a:p>
          <a:p>
            <a:pPr lvl="4">
              <a:lnSpc>
                <a:spcPct val="100000"/>
              </a:lnSpc>
              <a:buFont typeface="Arial"/>
              <a:buChar char="»"/>
            </a:pPr>
            <a:r>
              <a:rPr lang="fr-FR">
                <a:solidFill>
                  <a:srgbClr val="595959"/>
                </a:solidFill>
                <a:latin typeface="Calibri"/>
              </a:rPr>
              <a:t>Cinquième niveau</a:t>
            </a:r>
            <a:endParaRPr/>
          </a:p>
        </p:txBody>
      </p:sp>
      <p:sp>
        <p:nvSpPr>
          <p:cNvPr id="91" name="PlaceHolder 7"/>
          <p:cNvSpPr>
            <a:spLocks noGrp="1"/>
          </p:cNvSpPr>
          <p:nvPr>
            <p:ph type="dt"/>
          </p:nvPr>
        </p:nvSpPr>
        <p:spPr>
          <a:xfrm>
            <a:off x="-22730" y="14533624"/>
            <a:ext cx="4988951" cy="584774"/>
          </a:xfrm>
          <a:prstGeom prst="rect">
            <a:avLst/>
          </a:prstGeom>
        </p:spPr>
        <p:txBody>
          <a:bodyPr anchor="ctr"/>
          <a:lstStyle/>
          <a:p>
            <a:pPr>
              <a:lnSpc>
                <a:spcPct val="100000"/>
              </a:lnSpc>
            </a:pPr>
            <a:r>
              <a:rPr lang="fr-FR" sz="3973">
                <a:solidFill>
                  <a:srgbClr val="262626"/>
                </a:solidFill>
                <a:latin typeface="Calibri"/>
              </a:rPr>
              <a:t>27/05/2015</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fr-FR"/>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 name="CustomShape 1"/>
          <p:cNvSpPr/>
          <p:nvPr/>
        </p:nvSpPr>
        <p:spPr>
          <a:xfrm rot="16200000">
            <a:off x="10855945" y="-8204887"/>
            <a:ext cx="2380048" cy="18673629"/>
          </a:xfrm>
          <a:prstGeom prst="rect">
            <a:avLst/>
          </a:prstGeom>
          <a:solidFill>
            <a:srgbClr val="BFBFBF"/>
          </a:solidFill>
          <a:ln w="25560">
            <a:noFill/>
          </a:ln>
        </p:spPr>
      </p:sp>
      <p:sp>
        <p:nvSpPr>
          <p:cNvPr id="127" name="CustomShape 2"/>
          <p:cNvSpPr/>
          <p:nvPr/>
        </p:nvSpPr>
        <p:spPr>
          <a:xfrm flipH="1">
            <a:off x="-1683" y="2320999"/>
            <a:ext cx="21382783" cy="100002"/>
          </a:xfrm>
          <a:prstGeom prst="rect">
            <a:avLst/>
          </a:prstGeom>
          <a:solidFill>
            <a:srgbClr val="C00000"/>
          </a:solidFill>
          <a:ln w="25560">
            <a:solidFill>
              <a:srgbClr val="C00000"/>
            </a:solidFill>
            <a:round/>
          </a:ln>
        </p:spPr>
      </p:sp>
      <p:pic>
        <p:nvPicPr>
          <p:cNvPr id="128" name="Picture 2"/>
          <p:cNvPicPr/>
          <p:nvPr/>
        </p:nvPicPr>
        <p:blipFill>
          <a:blip r:embed="rId14"/>
          <a:stretch>
            <a:fillRect/>
          </a:stretch>
        </p:blipFill>
        <p:spPr>
          <a:xfrm>
            <a:off x="151538" y="126669"/>
            <a:ext cx="2474270" cy="2016231"/>
          </a:xfrm>
          <a:prstGeom prst="rect">
            <a:avLst/>
          </a:prstGeom>
          <a:ln>
            <a:noFill/>
          </a:ln>
        </p:spPr>
      </p:pic>
      <p:sp>
        <p:nvSpPr>
          <p:cNvPr id="129" name="PlaceHolder 3"/>
          <p:cNvSpPr>
            <a:spLocks noGrp="1"/>
          </p:cNvSpPr>
          <p:nvPr>
            <p:ph type="dt"/>
          </p:nvPr>
        </p:nvSpPr>
        <p:spPr>
          <a:xfrm>
            <a:off x="-22730" y="14533624"/>
            <a:ext cx="4988951" cy="584774"/>
          </a:xfrm>
          <a:prstGeom prst="rect">
            <a:avLst/>
          </a:prstGeom>
        </p:spPr>
        <p:txBody>
          <a:bodyPr anchor="ctr"/>
          <a:lstStyle/>
          <a:p>
            <a:pPr>
              <a:lnSpc>
                <a:spcPct val="100000"/>
              </a:lnSpc>
            </a:pPr>
            <a:r>
              <a:rPr lang="fr-FR" sz="3973">
                <a:solidFill>
                  <a:srgbClr val="262626"/>
                </a:solidFill>
                <a:latin typeface="Calibri"/>
              </a:rPr>
              <a:t>16/10/2015</a:t>
            </a:r>
            <a:endParaRPr/>
          </a:p>
        </p:txBody>
      </p:sp>
      <p:sp>
        <p:nvSpPr>
          <p:cNvPr id="130" name="PlaceHolder 4"/>
          <p:cNvSpPr>
            <a:spLocks noGrp="1"/>
          </p:cNvSpPr>
          <p:nvPr>
            <p:ph type="ftr"/>
          </p:nvPr>
        </p:nvSpPr>
        <p:spPr>
          <a:xfrm>
            <a:off x="7661062" y="14533624"/>
            <a:ext cx="6770359" cy="584774"/>
          </a:xfrm>
          <a:prstGeom prst="rect">
            <a:avLst/>
          </a:prstGeom>
        </p:spPr>
        <p:txBody>
          <a:bodyPr anchor="ctr"/>
          <a:lstStyle/>
          <a:p>
            <a:pPr algn="ctr">
              <a:lnSpc>
                <a:spcPct val="100000"/>
              </a:lnSpc>
            </a:pPr>
            <a:r>
              <a:rPr lang="fr-FR" sz="3973">
                <a:solidFill>
                  <a:srgbClr val="262626"/>
                </a:solidFill>
                <a:latin typeface="Calibri"/>
              </a:rPr>
              <a:t>ESEO</a:t>
            </a:r>
            <a:endParaRPr/>
          </a:p>
        </p:txBody>
      </p:sp>
      <p:sp>
        <p:nvSpPr>
          <p:cNvPr id="131" name="PlaceHolder 5"/>
          <p:cNvSpPr>
            <a:spLocks noGrp="1"/>
          </p:cNvSpPr>
          <p:nvPr>
            <p:ph type="sldNum"/>
          </p:nvPr>
        </p:nvSpPr>
        <p:spPr>
          <a:xfrm>
            <a:off x="18774655" y="14533624"/>
            <a:ext cx="2608128" cy="584774"/>
          </a:xfrm>
          <a:prstGeom prst="rect">
            <a:avLst/>
          </a:prstGeom>
        </p:spPr>
        <p:txBody>
          <a:bodyPr anchor="ctr"/>
          <a:lstStyle/>
          <a:p>
            <a:pPr algn="r">
              <a:lnSpc>
                <a:spcPct val="100000"/>
              </a:lnSpc>
            </a:pPr>
            <a:fld id="{0E97192B-1982-4959-94DF-25989815D804}" type="slidenum">
              <a:rPr lang="fr-FR" sz="3973">
                <a:solidFill>
                  <a:srgbClr val="262626"/>
                </a:solidFill>
                <a:latin typeface="Calibri"/>
              </a:rPr>
              <a:t>‹N°›</a:t>
            </a:fld>
            <a:endParaRPr/>
          </a:p>
        </p:txBody>
      </p:sp>
      <p:sp>
        <p:nvSpPr>
          <p:cNvPr id="132" name="PlaceHolder 6"/>
          <p:cNvSpPr>
            <a:spLocks noGrp="1"/>
          </p:cNvSpPr>
          <p:nvPr>
            <p:ph type="title"/>
          </p:nvPr>
        </p:nvSpPr>
        <p:spPr>
          <a:xfrm>
            <a:off x="1069181" y="602869"/>
            <a:ext cx="19244421" cy="2523860"/>
          </a:xfrm>
          <a:prstGeom prst="rect">
            <a:avLst/>
          </a:prstGeom>
        </p:spPr>
        <p:txBody>
          <a:bodyPr lIns="0" tIns="0" rIns="0" bIns="0" anchor="ctr"/>
          <a:lstStyle/>
          <a:p>
            <a:r>
              <a:rPr lang="fr-FR">
                <a:latin typeface="Calibri"/>
              </a:rPr>
              <a:t>Cliquez pour éditer le format du texte-titre</a:t>
            </a:r>
            <a:endParaRPr/>
          </a:p>
        </p:txBody>
      </p:sp>
      <p:sp>
        <p:nvSpPr>
          <p:cNvPr id="133" name="PlaceHolder 7"/>
          <p:cNvSpPr>
            <a:spLocks noGrp="1"/>
          </p:cNvSpPr>
          <p:nvPr>
            <p:ph type="body"/>
          </p:nvPr>
        </p:nvSpPr>
        <p:spPr>
          <a:xfrm>
            <a:off x="1069181" y="3537214"/>
            <a:ext cx="19244421" cy="8767794"/>
          </a:xfrm>
          <a:prstGeom prst="rect">
            <a:avLst/>
          </a:prstGeom>
        </p:spPr>
        <p:txBody>
          <a:bodyPr lIns="0" tIns="0" rIns="0" bIns="0"/>
          <a:lstStyle/>
          <a:p>
            <a:pPr>
              <a:buSzPct val="45000"/>
              <a:buFont typeface="StarSymbol"/>
              <a:buChar char=""/>
            </a:pPr>
            <a:r>
              <a:rPr lang="fr-FR" sz="9271">
                <a:latin typeface="Calibri"/>
              </a:rPr>
              <a:t>Cliquez pour éditer le format du plan de texte</a:t>
            </a:r>
            <a:endParaRPr/>
          </a:p>
          <a:p>
            <a:pPr lvl="1">
              <a:buSzPct val="75000"/>
              <a:buFont typeface="StarSymbol"/>
              <a:buChar char=""/>
            </a:pPr>
            <a:r>
              <a:rPr lang="fr-FR" sz="6622">
                <a:latin typeface="Calibri"/>
              </a:rPr>
              <a:t>Second niveau de plan</a:t>
            </a:r>
            <a:endParaRPr/>
          </a:p>
          <a:p>
            <a:pPr lvl="2">
              <a:buSzPct val="45000"/>
              <a:buFont typeface="StarSymbol"/>
              <a:buChar char=""/>
            </a:pPr>
            <a:r>
              <a:rPr lang="fr-FR">
                <a:latin typeface="Calibri"/>
              </a:rPr>
              <a:t>Troisième niveau de plan</a:t>
            </a:r>
            <a:endParaRPr/>
          </a:p>
          <a:p>
            <a:pPr lvl="3">
              <a:buSzPct val="75000"/>
              <a:buFont typeface="StarSymbol"/>
              <a:buChar char=""/>
            </a:pPr>
            <a:r>
              <a:rPr lang="fr-FR">
                <a:latin typeface="Calibri"/>
              </a:rPr>
              <a:t>Quatrième niveau de plan</a:t>
            </a:r>
            <a:endParaRPr/>
          </a:p>
          <a:p>
            <a:pPr lvl="4">
              <a:buSzPct val="45000"/>
              <a:buFont typeface="StarSymbol"/>
              <a:buChar char=""/>
            </a:pPr>
            <a:r>
              <a:rPr lang="fr-FR" sz="6622">
                <a:latin typeface="Calibri"/>
              </a:rPr>
              <a:t>Cinquième niveau de plan</a:t>
            </a:r>
            <a:endParaRPr/>
          </a:p>
          <a:p>
            <a:pPr lvl="5">
              <a:buSzPct val="45000"/>
              <a:buFont typeface="StarSymbol"/>
              <a:buChar char=""/>
            </a:pPr>
            <a:r>
              <a:rPr lang="fr-FR" sz="6622">
                <a:latin typeface="Calibri"/>
              </a:rPr>
              <a:t>Sixième niveau de plan</a:t>
            </a:r>
            <a:endParaRPr/>
          </a:p>
          <a:p>
            <a:pPr lvl="6">
              <a:buSzPct val="45000"/>
              <a:buFont typeface="StarSymbol"/>
              <a:buChar char=""/>
            </a:pPr>
            <a:r>
              <a:rPr lang="fr-FR" sz="6622">
                <a:latin typeface="Calibri"/>
              </a:rPr>
              <a:t>Septième niveau de plan</a:t>
            </a:r>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fr-FR"/>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3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91"/>
          <p:cNvSpPr/>
          <p:nvPr/>
        </p:nvSpPr>
        <p:spPr>
          <a:xfrm>
            <a:off x="0" y="2442988"/>
            <a:ext cx="21383625" cy="12676362"/>
          </a:xfrm>
          <a:prstGeom prst="rect">
            <a:avLst/>
          </a:prstGeom>
          <a:solidFill>
            <a:srgbClr val="EAEFF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94" name="Rectangle 17"/>
          <p:cNvSpPr txBox="1">
            <a:spLocks noChangeArrowheads="1"/>
          </p:cNvSpPr>
          <p:nvPr/>
        </p:nvSpPr>
        <p:spPr bwMode="auto">
          <a:xfrm>
            <a:off x="0" y="-38101"/>
            <a:ext cx="21383625" cy="855511"/>
          </a:xfrm>
          <a:prstGeom prst="rect">
            <a:avLst/>
          </a:prstGeom>
          <a:noFill/>
          <a:ln w="9525">
            <a:noFill/>
            <a:miter lim="800000"/>
            <a:headEnd/>
            <a:tailEnd/>
          </a:ln>
          <a:effectLst/>
        </p:spPr>
        <p:txBody>
          <a:bodyPr anchor="ctr">
            <a:normAutofit/>
          </a:bodyPr>
          <a:lstStyle/>
          <a:p>
            <a:pPr algn="ctr" defTabSz="2952323" fontAlgn="auto">
              <a:spcAft>
                <a:spcPts val="0"/>
              </a:spcAft>
              <a:defRPr/>
            </a:pPr>
            <a:r>
              <a:rPr lang="fr-FR" sz="4600" cap="all" dirty="0" smtClean="0">
                <a:latin typeface="Franklin Gothic Book" pitchFamily="34" charset="0"/>
                <a:ea typeface="+mj-ea"/>
                <a:cs typeface="+mj-cs"/>
              </a:rPr>
              <a:t>Traduction de la langue des signes</a:t>
            </a:r>
            <a:endParaRPr lang="fr-FR" sz="4600" cap="all" dirty="0">
              <a:latin typeface="Franklin Gothic Book" pitchFamily="34" charset="0"/>
              <a:ea typeface="+mj-ea"/>
              <a:cs typeface="+mj-cs"/>
            </a:endParaRPr>
          </a:p>
        </p:txBody>
      </p:sp>
      <p:sp>
        <p:nvSpPr>
          <p:cNvPr id="95" name="Rectangle 17"/>
          <p:cNvSpPr txBox="1">
            <a:spLocks noChangeArrowheads="1"/>
          </p:cNvSpPr>
          <p:nvPr/>
        </p:nvSpPr>
        <p:spPr bwMode="auto">
          <a:xfrm>
            <a:off x="1" y="1169587"/>
            <a:ext cx="21383625" cy="853989"/>
          </a:xfrm>
          <a:prstGeom prst="rect">
            <a:avLst/>
          </a:prstGeom>
          <a:noFill/>
          <a:ln w="9525">
            <a:noFill/>
            <a:miter lim="800000"/>
            <a:headEnd/>
            <a:tailEnd/>
          </a:ln>
          <a:effectLst/>
        </p:spPr>
        <p:txBody>
          <a:bodyPr anchor="ctr">
            <a:normAutofit fontScale="77500" lnSpcReduction="20000"/>
          </a:bodyPr>
          <a:lstStyle/>
          <a:p>
            <a:pPr algn="ctr" defTabSz="2952323" fontAlgn="auto">
              <a:spcAft>
                <a:spcPts val="0"/>
              </a:spcAft>
              <a:defRPr/>
            </a:pPr>
            <a:r>
              <a:rPr lang="fr-FR" sz="3000" cap="all" dirty="0" smtClean="0">
                <a:latin typeface="Franklin Gothic Book" pitchFamily="34" charset="0"/>
                <a:ea typeface="+mj-ea"/>
                <a:cs typeface="+mj-cs"/>
              </a:rPr>
              <a:t>Audrey </a:t>
            </a:r>
            <a:r>
              <a:rPr lang="fr-FR" sz="3000" cap="all" dirty="0" err="1" smtClean="0">
                <a:latin typeface="Franklin Gothic Book" pitchFamily="34" charset="0"/>
                <a:ea typeface="+mj-ea"/>
                <a:cs typeface="+mj-cs"/>
              </a:rPr>
              <a:t>Loiseau</a:t>
            </a:r>
            <a:r>
              <a:rPr lang="fr-FR" sz="3000" cap="all" dirty="0" smtClean="0">
                <a:latin typeface="Franklin Gothic Book" pitchFamily="34" charset="0"/>
                <a:ea typeface="+mj-ea"/>
                <a:cs typeface="+mj-cs"/>
              </a:rPr>
              <a:t>, benoit </a:t>
            </a:r>
            <a:r>
              <a:rPr lang="fr-FR" sz="3000" cap="all" dirty="0" err="1" smtClean="0">
                <a:latin typeface="Franklin Gothic Book" pitchFamily="34" charset="0"/>
                <a:ea typeface="+mj-ea"/>
                <a:cs typeface="+mj-cs"/>
              </a:rPr>
              <a:t>morsch</a:t>
            </a:r>
            <a:r>
              <a:rPr lang="fr-FR" sz="3000" cap="all" dirty="0" smtClean="0">
                <a:latin typeface="Franklin Gothic Book" pitchFamily="34" charset="0"/>
                <a:ea typeface="+mj-ea"/>
                <a:cs typeface="+mj-cs"/>
              </a:rPr>
              <a:t>, </a:t>
            </a:r>
            <a:r>
              <a:rPr lang="fr-FR" sz="3000" cap="all" dirty="0" err="1" smtClean="0">
                <a:latin typeface="Franklin Gothic Book" pitchFamily="34" charset="0"/>
                <a:ea typeface="+mj-ea"/>
                <a:cs typeface="+mj-cs"/>
              </a:rPr>
              <a:t>nicolas</a:t>
            </a:r>
            <a:r>
              <a:rPr lang="fr-FR" sz="3000" cap="all" dirty="0" smtClean="0">
                <a:latin typeface="Franklin Gothic Book" pitchFamily="34" charset="0"/>
                <a:ea typeface="+mj-ea"/>
                <a:cs typeface="+mj-cs"/>
              </a:rPr>
              <a:t> </a:t>
            </a:r>
            <a:r>
              <a:rPr lang="fr-FR" sz="3000" cap="all" dirty="0" err="1" smtClean="0">
                <a:latin typeface="Franklin Gothic Book" pitchFamily="34" charset="0"/>
                <a:ea typeface="+mj-ea"/>
                <a:cs typeface="+mj-cs"/>
              </a:rPr>
              <a:t>redier</a:t>
            </a:r>
            <a:r>
              <a:rPr lang="fr-FR" sz="3000" cap="all" dirty="0" smtClean="0">
                <a:latin typeface="Franklin Gothic Book" pitchFamily="34" charset="0"/>
                <a:ea typeface="+mj-ea"/>
                <a:cs typeface="+mj-cs"/>
              </a:rPr>
              <a:t>, </a:t>
            </a:r>
            <a:r>
              <a:rPr lang="fr-FR" sz="3000" cap="all" dirty="0" err="1" smtClean="0">
                <a:latin typeface="Franklin Gothic Book" pitchFamily="34" charset="0"/>
                <a:ea typeface="+mj-ea"/>
                <a:cs typeface="+mj-cs"/>
              </a:rPr>
              <a:t>christopher</a:t>
            </a:r>
            <a:r>
              <a:rPr lang="fr-FR" sz="3000" cap="all" dirty="0" smtClean="0">
                <a:latin typeface="Franklin Gothic Book" pitchFamily="34" charset="0"/>
                <a:ea typeface="+mj-ea"/>
                <a:cs typeface="+mj-cs"/>
              </a:rPr>
              <a:t> </a:t>
            </a:r>
            <a:r>
              <a:rPr lang="fr-FR" sz="3000" cap="all" dirty="0" err="1" smtClean="0">
                <a:latin typeface="Franklin Gothic Book" pitchFamily="34" charset="0"/>
                <a:ea typeface="+mj-ea"/>
                <a:cs typeface="+mj-cs"/>
              </a:rPr>
              <a:t>vitellius</a:t>
            </a:r>
            <a:endParaRPr lang="fr-FR" sz="3000" cap="all" dirty="0" smtClean="0">
              <a:latin typeface="Franklin Gothic Book" pitchFamily="34" charset="0"/>
              <a:ea typeface="+mj-ea"/>
              <a:cs typeface="+mj-cs"/>
            </a:endParaRPr>
          </a:p>
          <a:p>
            <a:pPr algn="ctr" defTabSz="2952323" fontAlgn="auto">
              <a:spcAft>
                <a:spcPts val="0"/>
              </a:spcAft>
              <a:defRPr/>
            </a:pPr>
            <a:endParaRPr lang="fr-FR" sz="1600" cap="all" dirty="0">
              <a:latin typeface="Franklin Gothic Book" pitchFamily="34" charset="0"/>
              <a:ea typeface="+mj-ea"/>
              <a:cs typeface="+mj-cs"/>
            </a:endParaRPr>
          </a:p>
          <a:p>
            <a:pPr algn="ctr" defTabSz="2952323" fontAlgn="auto">
              <a:spcAft>
                <a:spcPts val="0"/>
              </a:spcAft>
              <a:defRPr/>
            </a:pPr>
            <a:r>
              <a:rPr lang="fr-FR" sz="3000" dirty="0" smtClean="0">
                <a:latin typeface="Franklin Gothic Book" pitchFamily="34" charset="0"/>
                <a:ea typeface="+mj-ea"/>
                <a:cs typeface="+mj-cs"/>
              </a:rPr>
              <a:t>Option Systèmes embarqués, 2015-2016</a:t>
            </a:r>
            <a:endParaRPr lang="fr-FR" sz="3000" dirty="0">
              <a:latin typeface="Franklin Gothic Book" pitchFamily="34" charset="0"/>
              <a:ea typeface="+mj-ea"/>
              <a:cs typeface="+mj-cs"/>
            </a:endParaRPr>
          </a:p>
        </p:txBody>
      </p:sp>
      <p:sp>
        <p:nvSpPr>
          <p:cNvPr id="96" name="Rectangle à coins arrondis 95"/>
          <p:cNvSpPr/>
          <p:nvPr/>
        </p:nvSpPr>
        <p:spPr>
          <a:xfrm>
            <a:off x="221139" y="2969655"/>
            <a:ext cx="5724000" cy="5580000"/>
          </a:xfrm>
          <a:prstGeom prst="roundRect">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7" name="ZoneTexte 96"/>
          <p:cNvSpPr txBox="1"/>
          <p:nvPr/>
        </p:nvSpPr>
        <p:spPr>
          <a:xfrm>
            <a:off x="211923" y="4106185"/>
            <a:ext cx="5733216" cy="2616101"/>
          </a:xfrm>
          <a:prstGeom prst="rect">
            <a:avLst/>
          </a:prstGeom>
          <a:noFill/>
        </p:spPr>
        <p:txBody>
          <a:bodyPr wrap="square" rtlCol="0">
            <a:spAutoFit/>
          </a:bodyPr>
          <a:lstStyle/>
          <a:p>
            <a:r>
              <a:rPr lang="fr-FR" sz="2400" b="1" dirty="0" smtClean="0">
                <a:latin typeface="Century Gothic" panose="020B0502020202020204" pitchFamily="34" charset="0"/>
              </a:rPr>
              <a:t>300,000</a:t>
            </a:r>
            <a:r>
              <a:rPr lang="fr-FR" sz="2400" dirty="0" smtClean="0">
                <a:latin typeface="Century Gothic" panose="020B0502020202020204" pitchFamily="34" charset="0"/>
              </a:rPr>
              <a:t> personnes utilisent la langue des signes pour communiquer</a:t>
            </a:r>
          </a:p>
          <a:p>
            <a:endParaRPr lang="fr-FR" sz="1000" dirty="0">
              <a:latin typeface="Century Gothic" panose="020B0502020202020204" pitchFamily="34" charset="0"/>
            </a:endParaRPr>
          </a:p>
          <a:p>
            <a:r>
              <a:rPr lang="fr-FR" sz="2400" dirty="0" smtClean="0">
                <a:latin typeface="Century Gothic" panose="020B0502020202020204" pitchFamily="34" charset="0"/>
              </a:rPr>
              <a:t>Reconnue en </a:t>
            </a:r>
            <a:r>
              <a:rPr lang="fr-FR" sz="2400" b="1" dirty="0" smtClean="0">
                <a:latin typeface="Century Gothic" panose="020B0502020202020204" pitchFamily="34" charset="0"/>
              </a:rPr>
              <a:t>2005</a:t>
            </a:r>
            <a:r>
              <a:rPr lang="fr-FR" sz="2400" dirty="0" smtClean="0">
                <a:latin typeface="Century Gothic" panose="020B0502020202020204" pitchFamily="34" charset="0"/>
              </a:rPr>
              <a:t> comme langue à part entière</a:t>
            </a:r>
          </a:p>
          <a:p>
            <a:endParaRPr lang="fr-FR" sz="1000" dirty="0">
              <a:latin typeface="Century Gothic" panose="020B0502020202020204" pitchFamily="34" charset="0"/>
            </a:endParaRPr>
          </a:p>
          <a:p>
            <a:r>
              <a:rPr lang="fr-FR" sz="2400" dirty="0" smtClean="0">
                <a:latin typeface="Century Gothic" panose="020B0502020202020204" pitchFamily="34" charset="0"/>
              </a:rPr>
              <a:t>Une langue des signes par </a:t>
            </a:r>
            <a:r>
              <a:rPr lang="fr-FR" sz="2400" b="1" dirty="0" smtClean="0">
                <a:latin typeface="Century Gothic" panose="020B0502020202020204" pitchFamily="34" charset="0"/>
              </a:rPr>
              <a:t>pays</a:t>
            </a:r>
            <a:r>
              <a:rPr lang="fr-FR" sz="2400" dirty="0" smtClean="0">
                <a:latin typeface="Century Gothic" panose="020B0502020202020204" pitchFamily="34" charset="0"/>
              </a:rPr>
              <a:t>, plus les dialectes</a:t>
            </a:r>
            <a:endParaRPr lang="fr-FR" sz="2400" dirty="0">
              <a:latin typeface="Century Gothic" panose="020B0502020202020204" pitchFamily="34" charset="0"/>
            </a:endParaRPr>
          </a:p>
        </p:txBody>
      </p:sp>
      <p:sp>
        <p:nvSpPr>
          <p:cNvPr id="98" name="ZoneTexte 97"/>
          <p:cNvSpPr txBox="1"/>
          <p:nvPr/>
        </p:nvSpPr>
        <p:spPr>
          <a:xfrm>
            <a:off x="242905" y="7358971"/>
            <a:ext cx="5697535" cy="830997"/>
          </a:xfrm>
          <a:prstGeom prst="rect">
            <a:avLst/>
          </a:prstGeom>
          <a:noFill/>
        </p:spPr>
        <p:txBody>
          <a:bodyPr wrap="square" rtlCol="0">
            <a:spAutoFit/>
          </a:bodyPr>
          <a:lstStyle/>
          <a:p>
            <a:r>
              <a:rPr lang="fr-FR" sz="2400" dirty="0" smtClean="0">
                <a:latin typeface="Century Gothic" panose="020B0502020202020204" pitchFamily="34" charset="0"/>
              </a:rPr>
              <a:t>2% d’élèves atteignent le </a:t>
            </a:r>
            <a:r>
              <a:rPr lang="fr-FR" sz="2400" b="1" dirty="0" smtClean="0">
                <a:latin typeface="Century Gothic" panose="020B0502020202020204" pitchFamily="34" charset="0"/>
              </a:rPr>
              <a:t>secondaire</a:t>
            </a:r>
          </a:p>
          <a:p>
            <a:r>
              <a:rPr lang="fr-FR" sz="2400" dirty="0" smtClean="0">
                <a:latin typeface="Century Gothic" panose="020B0502020202020204" pitchFamily="34" charset="0"/>
              </a:rPr>
              <a:t>55% de </a:t>
            </a:r>
            <a:r>
              <a:rPr lang="fr-FR" sz="2400" b="1" dirty="0" smtClean="0">
                <a:latin typeface="Century Gothic" panose="020B0502020202020204" pitchFamily="34" charset="0"/>
              </a:rPr>
              <a:t>chômage</a:t>
            </a:r>
            <a:endParaRPr lang="fr-FR" sz="2400" b="1" dirty="0">
              <a:latin typeface="Century Gothic" panose="020B0502020202020204" pitchFamily="34" charset="0"/>
            </a:endParaRPr>
          </a:p>
        </p:txBody>
      </p:sp>
      <p:sp>
        <p:nvSpPr>
          <p:cNvPr id="99" name="ZoneTexte 98"/>
          <p:cNvSpPr txBox="1"/>
          <p:nvPr/>
        </p:nvSpPr>
        <p:spPr>
          <a:xfrm>
            <a:off x="181220" y="6829413"/>
            <a:ext cx="5729723" cy="461665"/>
          </a:xfrm>
          <a:prstGeom prst="rect">
            <a:avLst/>
          </a:prstGeom>
          <a:noFill/>
        </p:spPr>
        <p:txBody>
          <a:bodyPr wrap="square" rtlCol="0">
            <a:spAutoFit/>
          </a:bodyPr>
          <a:lstStyle/>
          <a:p>
            <a:pPr algn="ctr"/>
            <a:r>
              <a:rPr lang="fr-FR" sz="2400" dirty="0" smtClean="0">
                <a:solidFill>
                  <a:srgbClr val="FF0000"/>
                </a:solidFill>
                <a:latin typeface="Century Gothic" panose="020B0502020202020204" pitchFamily="34" charset="0"/>
              </a:rPr>
              <a:t>Mais une exclusion sociale …</a:t>
            </a:r>
            <a:endParaRPr lang="fr-FR" sz="2400" dirty="0">
              <a:solidFill>
                <a:srgbClr val="FF0000"/>
              </a:solidFill>
              <a:latin typeface="Century Gothic" panose="020B0502020202020204" pitchFamily="34" charset="0"/>
            </a:endParaRPr>
          </a:p>
        </p:txBody>
      </p:sp>
      <p:pic>
        <p:nvPicPr>
          <p:cNvPr id="100" name="Image 9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6228" y="3004510"/>
            <a:ext cx="771458" cy="1006512"/>
          </a:xfrm>
          <a:prstGeom prst="rect">
            <a:avLst/>
          </a:prstGeom>
        </p:spPr>
      </p:pic>
      <p:pic>
        <p:nvPicPr>
          <p:cNvPr id="101" name="Image 10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7943" y="2966677"/>
            <a:ext cx="668635" cy="1084097"/>
          </a:xfrm>
          <a:prstGeom prst="rect">
            <a:avLst/>
          </a:prstGeom>
        </p:spPr>
      </p:pic>
      <p:pic>
        <p:nvPicPr>
          <p:cNvPr id="102" name="Image 10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71682" y="2899321"/>
            <a:ext cx="897685" cy="1218808"/>
          </a:xfrm>
          <a:prstGeom prst="rect">
            <a:avLst/>
          </a:prstGeom>
        </p:spPr>
      </p:pic>
      <p:sp>
        <p:nvSpPr>
          <p:cNvPr id="111" name="Rectangle à coins arrondis 110"/>
          <p:cNvSpPr/>
          <p:nvPr/>
        </p:nvSpPr>
        <p:spPr>
          <a:xfrm>
            <a:off x="290119" y="9044502"/>
            <a:ext cx="5724000" cy="5580000"/>
          </a:xfrm>
          <a:prstGeom prst="roundRect">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4" name="ZoneTexte 103"/>
          <p:cNvSpPr txBox="1"/>
          <p:nvPr/>
        </p:nvSpPr>
        <p:spPr>
          <a:xfrm>
            <a:off x="290120" y="9421490"/>
            <a:ext cx="5620823" cy="553998"/>
          </a:xfrm>
          <a:prstGeom prst="rect">
            <a:avLst/>
          </a:prstGeom>
          <a:noFill/>
        </p:spPr>
        <p:txBody>
          <a:bodyPr wrap="square" rtlCol="0">
            <a:spAutoFit/>
          </a:bodyPr>
          <a:lstStyle/>
          <a:p>
            <a:pPr algn="ctr"/>
            <a:r>
              <a:rPr lang="fr-FR" sz="3000" dirty="0" smtClean="0">
                <a:latin typeface="Century Gothic" panose="020B0502020202020204" pitchFamily="34" charset="0"/>
              </a:rPr>
              <a:t>Et pour répondre à cela ?</a:t>
            </a:r>
            <a:endParaRPr lang="fr-FR" sz="3000" dirty="0">
              <a:latin typeface="Century Gothic" panose="020B0502020202020204" pitchFamily="34" charset="0"/>
            </a:endParaRPr>
          </a:p>
        </p:txBody>
      </p:sp>
      <p:sp>
        <p:nvSpPr>
          <p:cNvPr id="105" name="ZoneTexte 104"/>
          <p:cNvSpPr txBox="1"/>
          <p:nvPr/>
        </p:nvSpPr>
        <p:spPr>
          <a:xfrm>
            <a:off x="221140" y="10152826"/>
            <a:ext cx="5792979" cy="461665"/>
          </a:xfrm>
          <a:prstGeom prst="rect">
            <a:avLst/>
          </a:prstGeom>
          <a:noFill/>
        </p:spPr>
        <p:txBody>
          <a:bodyPr wrap="square" rtlCol="0">
            <a:spAutoFit/>
          </a:bodyPr>
          <a:lstStyle/>
          <a:p>
            <a:pPr algn="ctr"/>
            <a:r>
              <a:rPr lang="fr-FR" sz="2400" b="1" u="sng" dirty="0" smtClean="0">
                <a:latin typeface="Century Gothic" panose="020B0502020202020204" pitchFamily="34" charset="0"/>
              </a:rPr>
              <a:t>NOTRE PROJET</a:t>
            </a:r>
            <a:endParaRPr lang="fr-FR" sz="2400" b="1" u="sng" dirty="0">
              <a:latin typeface="Century Gothic" panose="020B0502020202020204" pitchFamily="34" charset="0"/>
            </a:endParaRPr>
          </a:p>
        </p:txBody>
      </p:sp>
      <p:sp>
        <p:nvSpPr>
          <p:cNvPr id="106" name="ZoneTexte 105"/>
          <p:cNvSpPr txBox="1"/>
          <p:nvPr/>
        </p:nvSpPr>
        <p:spPr>
          <a:xfrm>
            <a:off x="290120" y="10767288"/>
            <a:ext cx="5655019" cy="3416320"/>
          </a:xfrm>
          <a:prstGeom prst="rect">
            <a:avLst/>
          </a:prstGeom>
          <a:noFill/>
        </p:spPr>
        <p:txBody>
          <a:bodyPr wrap="square" rtlCol="0">
            <a:spAutoFit/>
          </a:bodyPr>
          <a:lstStyle/>
          <a:p>
            <a:pPr algn="just"/>
            <a:r>
              <a:rPr lang="fr-FR" sz="2400" dirty="0" smtClean="0">
                <a:latin typeface="Century Gothic" panose="020B0502020202020204" pitchFamily="34" charset="0"/>
              </a:rPr>
              <a:t>Traduction de la langue des signes pour permettre une </a:t>
            </a:r>
            <a:r>
              <a:rPr lang="fr-FR" sz="2400" b="1" dirty="0" smtClean="0">
                <a:latin typeface="Century Gothic" panose="020B0502020202020204" pitchFamily="34" charset="0"/>
              </a:rPr>
              <a:t>communication</a:t>
            </a:r>
            <a:r>
              <a:rPr lang="fr-FR" sz="2400" dirty="0" smtClean="0">
                <a:latin typeface="Century Gothic" panose="020B0502020202020204" pitchFamily="34" charset="0"/>
              </a:rPr>
              <a:t> entre personnes non atteintes de surdité et personnes sourdes</a:t>
            </a:r>
          </a:p>
          <a:p>
            <a:pPr algn="just"/>
            <a:endParaRPr lang="fr-FR" sz="2400" dirty="0">
              <a:latin typeface="Century Gothic" panose="020B0502020202020204" pitchFamily="34" charset="0"/>
            </a:endParaRPr>
          </a:p>
          <a:p>
            <a:pPr algn="just"/>
            <a:r>
              <a:rPr lang="fr-FR" sz="2400" dirty="0" smtClean="0">
                <a:latin typeface="Century Gothic" panose="020B0502020202020204" pitchFamily="34" charset="0"/>
              </a:rPr>
              <a:t>Mise en relation de deux technologies, </a:t>
            </a:r>
            <a:r>
              <a:rPr lang="fr-FR" sz="2400" b="1" dirty="0" smtClean="0">
                <a:latin typeface="Century Gothic" panose="020B0502020202020204" pitchFamily="34" charset="0"/>
              </a:rPr>
              <a:t>Kinect</a:t>
            </a:r>
            <a:r>
              <a:rPr lang="fr-FR" sz="2400" dirty="0" smtClean="0">
                <a:latin typeface="Century Gothic" panose="020B0502020202020204" pitchFamily="34" charset="0"/>
              </a:rPr>
              <a:t> et </a:t>
            </a:r>
            <a:r>
              <a:rPr lang="fr-FR" sz="2400" b="1" dirty="0" err="1" smtClean="0">
                <a:latin typeface="Century Gothic" panose="020B0502020202020204" pitchFamily="34" charset="0"/>
              </a:rPr>
              <a:t>Leap</a:t>
            </a:r>
            <a:r>
              <a:rPr lang="fr-FR" sz="2400" b="1" dirty="0" smtClean="0">
                <a:latin typeface="Century Gothic" panose="020B0502020202020204" pitchFamily="34" charset="0"/>
              </a:rPr>
              <a:t> Motion</a:t>
            </a:r>
            <a:r>
              <a:rPr lang="fr-FR" sz="2400" dirty="0" smtClean="0">
                <a:latin typeface="Century Gothic" panose="020B0502020202020204" pitchFamily="34" charset="0"/>
              </a:rPr>
              <a:t>, pour le plus de précision possible dans la détection de mouvements</a:t>
            </a:r>
          </a:p>
        </p:txBody>
      </p:sp>
      <p:pic>
        <p:nvPicPr>
          <p:cNvPr id="107" name="Image 10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4140438">
            <a:off x="633826" y="8562989"/>
            <a:ext cx="1393377" cy="636988"/>
          </a:xfrm>
          <a:prstGeom prst="rect">
            <a:avLst/>
          </a:prstGeom>
        </p:spPr>
      </p:pic>
      <p:sp>
        <p:nvSpPr>
          <p:cNvPr id="113" name="Rectangle à coins arrondis 112"/>
          <p:cNvSpPr/>
          <p:nvPr/>
        </p:nvSpPr>
        <p:spPr>
          <a:xfrm>
            <a:off x="15272675" y="3004510"/>
            <a:ext cx="5724000" cy="11619992"/>
          </a:xfrm>
          <a:prstGeom prst="roundRect">
            <a:avLst/>
          </a:prstGeom>
          <a:solidFill>
            <a:sysClr val="window" lastClr="FFFFFF">
              <a:lumMod val="85000"/>
            </a:sysClr>
          </a:solidFill>
          <a:ln w="25400" cap="flat" cmpd="sng" algn="ctr">
            <a:noFill/>
            <a:prstDash val="solid"/>
          </a:ln>
          <a:effectLst/>
        </p:spPr>
        <p:txBody>
          <a:bodyPr rtlCol="0" anchor="ctr"/>
          <a:lstStyle/>
          <a:p>
            <a:pPr marL="0" marR="0" lvl="0" indent="0" algn="ctr" defTabSz="2951163" eaLnBrk="1" fontAlgn="base" latinLnBrk="0" hangingPunct="1">
              <a:lnSpc>
                <a:spcPct val="100000"/>
              </a:lnSpc>
              <a:spcBef>
                <a:spcPct val="0"/>
              </a:spcBef>
              <a:spcAft>
                <a:spcPct val="0"/>
              </a:spcAft>
              <a:buClrTx/>
              <a:buSzTx/>
              <a:buFontTx/>
              <a:buNone/>
              <a:tabLst/>
              <a:defRPr/>
            </a:pPr>
            <a:endParaRPr kumimoji="0" lang="fr-FR" sz="5800" b="0" i="0" u="none" strike="noStrike" kern="0" cap="none" spc="0" normalizeH="0" baseline="0" noProof="0" dirty="0">
              <a:ln>
                <a:noFill/>
              </a:ln>
              <a:solidFill>
                <a:prstClr val="white"/>
              </a:solidFill>
              <a:effectLst/>
              <a:uLnTx/>
              <a:uFillTx/>
              <a:latin typeface="Calibri"/>
            </a:endParaRPr>
          </a:p>
        </p:txBody>
      </p:sp>
      <p:sp>
        <p:nvSpPr>
          <p:cNvPr id="114" name="ZoneTexte 113"/>
          <p:cNvSpPr txBox="1"/>
          <p:nvPr/>
        </p:nvSpPr>
        <p:spPr>
          <a:xfrm>
            <a:off x="15272675" y="3364691"/>
            <a:ext cx="5724000" cy="553998"/>
          </a:xfrm>
          <a:prstGeom prst="rect">
            <a:avLst/>
          </a:prstGeom>
          <a:noFill/>
        </p:spPr>
        <p:txBody>
          <a:bodyPr wrap="square" rtlCol="0">
            <a:spAutoFit/>
          </a:bodyPr>
          <a:lstStyle/>
          <a:p>
            <a:pPr algn="ctr"/>
            <a:r>
              <a:rPr lang="fr-FR" sz="3000" dirty="0" smtClean="0">
                <a:latin typeface="Century Gothic" panose="020B0502020202020204" pitchFamily="34" charset="0"/>
              </a:rPr>
              <a:t>ET AUJOURD’HUI ?</a:t>
            </a:r>
            <a:endParaRPr lang="fr-FR" sz="3000" dirty="0">
              <a:latin typeface="Century Gothic" panose="020B0502020202020204" pitchFamily="34" charset="0"/>
            </a:endParaRPr>
          </a:p>
        </p:txBody>
      </p:sp>
      <p:pic>
        <p:nvPicPr>
          <p:cNvPr id="115" name="Image 114"/>
          <p:cNvPicPr>
            <a:picLocks noChangeAspect="1"/>
          </p:cNvPicPr>
          <p:nvPr/>
        </p:nvPicPr>
        <p:blipFill rotWithShape="1">
          <a:blip r:embed="rId7" cstate="print">
            <a:extLst>
              <a:ext uri="{28A0092B-C50C-407E-A947-70E740481C1C}">
                <a14:useLocalDpi xmlns:a14="http://schemas.microsoft.com/office/drawing/2010/main" val="0"/>
              </a:ext>
            </a:extLst>
          </a:blip>
          <a:srcRect b="34760"/>
          <a:stretch/>
        </p:blipFill>
        <p:spPr>
          <a:xfrm>
            <a:off x="15236763" y="4172589"/>
            <a:ext cx="1986653" cy="1189250"/>
          </a:xfrm>
          <a:prstGeom prst="rect">
            <a:avLst/>
          </a:prstGeom>
        </p:spPr>
      </p:pic>
      <p:sp>
        <p:nvSpPr>
          <p:cNvPr id="116" name="ZoneTexte 115"/>
          <p:cNvSpPr txBox="1"/>
          <p:nvPr/>
        </p:nvSpPr>
        <p:spPr>
          <a:xfrm>
            <a:off x="17125445" y="4130515"/>
            <a:ext cx="3871230" cy="1292662"/>
          </a:xfrm>
          <a:prstGeom prst="rect">
            <a:avLst/>
          </a:prstGeom>
          <a:noFill/>
        </p:spPr>
        <p:txBody>
          <a:bodyPr wrap="square" rtlCol="0">
            <a:spAutoFit/>
          </a:bodyPr>
          <a:lstStyle/>
          <a:p>
            <a:pPr defTabSz="2951163" fontAlgn="base">
              <a:spcBef>
                <a:spcPct val="0"/>
              </a:spcBef>
              <a:spcAft>
                <a:spcPct val="0"/>
              </a:spcAft>
            </a:pPr>
            <a:r>
              <a:rPr lang="fr-FR" sz="2400" b="1" dirty="0" err="1">
                <a:solidFill>
                  <a:prstClr val="black"/>
                </a:solidFill>
                <a:latin typeface="Century Gothic" panose="020B0502020202020204" pitchFamily="34" charset="0"/>
                <a:cs typeface="Arial" charset="0"/>
              </a:rPr>
              <a:t>MotionSavvy</a:t>
            </a:r>
            <a:r>
              <a:rPr lang="fr-FR" sz="2400" b="1" dirty="0">
                <a:solidFill>
                  <a:prstClr val="black"/>
                </a:solidFill>
                <a:latin typeface="Century Gothic" panose="020B0502020202020204" pitchFamily="34" charset="0"/>
                <a:cs typeface="Arial" charset="0"/>
              </a:rPr>
              <a:t> </a:t>
            </a:r>
          </a:p>
          <a:p>
            <a:pPr defTabSz="2951163" fontAlgn="base">
              <a:spcBef>
                <a:spcPct val="0"/>
              </a:spcBef>
              <a:spcAft>
                <a:spcPct val="0"/>
              </a:spcAft>
            </a:pPr>
            <a:endParaRPr lang="fr-FR" sz="1000" b="1" dirty="0">
              <a:solidFill>
                <a:prstClr val="black"/>
              </a:solidFill>
              <a:latin typeface="Century Gothic" panose="020B0502020202020204" pitchFamily="34" charset="0"/>
              <a:cs typeface="Arial" charset="0"/>
            </a:endParaRPr>
          </a:p>
          <a:p>
            <a:pPr defTabSz="2951163" fontAlgn="base">
              <a:spcBef>
                <a:spcPct val="0"/>
              </a:spcBef>
              <a:spcAft>
                <a:spcPct val="0"/>
              </a:spcAft>
            </a:pPr>
            <a:r>
              <a:rPr lang="fr-FR" sz="2200" dirty="0">
                <a:solidFill>
                  <a:prstClr val="black"/>
                </a:solidFill>
                <a:latin typeface="Century Gothic" panose="020B0502020202020204" pitchFamily="34" charset="0"/>
                <a:cs typeface="Arial" charset="0"/>
              </a:rPr>
              <a:t>Détection de mouvements et reconnaissance vocale</a:t>
            </a:r>
          </a:p>
        </p:txBody>
      </p:sp>
      <p:pic>
        <p:nvPicPr>
          <p:cNvPr id="117" name="Image 1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2824601">
            <a:off x="15387804" y="6036833"/>
            <a:ext cx="1654692" cy="1240777"/>
          </a:xfrm>
          <a:prstGeom prst="rect">
            <a:avLst/>
          </a:prstGeom>
        </p:spPr>
      </p:pic>
      <p:sp>
        <p:nvSpPr>
          <p:cNvPr id="118" name="ZoneTexte 117"/>
          <p:cNvSpPr txBox="1"/>
          <p:nvPr/>
        </p:nvSpPr>
        <p:spPr>
          <a:xfrm>
            <a:off x="17223416" y="5998026"/>
            <a:ext cx="3773259" cy="1292662"/>
          </a:xfrm>
          <a:prstGeom prst="rect">
            <a:avLst/>
          </a:prstGeom>
          <a:noFill/>
        </p:spPr>
        <p:txBody>
          <a:bodyPr wrap="square" rtlCol="0">
            <a:spAutoFit/>
          </a:bodyPr>
          <a:lstStyle/>
          <a:p>
            <a:pPr defTabSz="2951163" fontAlgn="base">
              <a:spcBef>
                <a:spcPct val="0"/>
              </a:spcBef>
              <a:spcAft>
                <a:spcPct val="0"/>
              </a:spcAft>
            </a:pPr>
            <a:r>
              <a:rPr lang="fr-FR" sz="2400" b="1" dirty="0" err="1">
                <a:solidFill>
                  <a:prstClr val="black"/>
                </a:solidFill>
                <a:latin typeface="Century Gothic" panose="020B0502020202020204" pitchFamily="34" charset="0"/>
                <a:cs typeface="Arial" charset="0"/>
              </a:rPr>
              <a:t>SignLanguageGlove</a:t>
            </a:r>
            <a:r>
              <a:rPr lang="fr-FR" sz="2400" b="1" dirty="0">
                <a:solidFill>
                  <a:prstClr val="black"/>
                </a:solidFill>
                <a:latin typeface="Century Gothic" panose="020B0502020202020204" pitchFamily="34" charset="0"/>
                <a:cs typeface="Arial" charset="0"/>
              </a:rPr>
              <a:t> </a:t>
            </a:r>
          </a:p>
          <a:p>
            <a:pPr defTabSz="2951163" fontAlgn="base">
              <a:spcBef>
                <a:spcPct val="0"/>
              </a:spcBef>
              <a:spcAft>
                <a:spcPct val="0"/>
              </a:spcAft>
            </a:pPr>
            <a:endParaRPr lang="fr-FR" sz="1000" b="1" dirty="0">
              <a:solidFill>
                <a:prstClr val="black"/>
              </a:solidFill>
              <a:latin typeface="Century Gothic" panose="020B0502020202020204" pitchFamily="34" charset="0"/>
              <a:cs typeface="Arial" charset="0"/>
            </a:endParaRPr>
          </a:p>
          <a:p>
            <a:pPr defTabSz="2951163" fontAlgn="base">
              <a:spcBef>
                <a:spcPct val="0"/>
              </a:spcBef>
              <a:spcAft>
                <a:spcPct val="0"/>
              </a:spcAft>
            </a:pPr>
            <a:r>
              <a:rPr lang="fr-FR" sz="2200" dirty="0">
                <a:solidFill>
                  <a:prstClr val="black"/>
                </a:solidFill>
                <a:latin typeface="Century Gothic" panose="020B0502020202020204" pitchFamily="34" charset="0"/>
                <a:cs typeface="Arial" charset="0"/>
              </a:rPr>
              <a:t>Gants sans fil pour traduction en temps réel</a:t>
            </a:r>
          </a:p>
        </p:txBody>
      </p:sp>
      <p:sp>
        <p:nvSpPr>
          <p:cNvPr id="119" name="ZoneTexte 118"/>
          <p:cNvSpPr txBox="1"/>
          <p:nvPr/>
        </p:nvSpPr>
        <p:spPr>
          <a:xfrm>
            <a:off x="19351367" y="4061102"/>
            <a:ext cx="1055719" cy="553998"/>
          </a:xfrm>
          <a:prstGeom prst="rect">
            <a:avLst/>
          </a:prstGeom>
          <a:noFill/>
        </p:spPr>
        <p:txBody>
          <a:bodyPr wrap="square" rtlCol="0">
            <a:spAutoFit/>
          </a:bodyPr>
          <a:lstStyle/>
          <a:p>
            <a:pPr defTabSz="2951163" fontAlgn="base">
              <a:spcBef>
                <a:spcPct val="0"/>
              </a:spcBef>
              <a:spcAft>
                <a:spcPct val="0"/>
              </a:spcAft>
            </a:pPr>
            <a:r>
              <a:rPr lang="fr-FR" sz="3000" dirty="0">
                <a:solidFill>
                  <a:srgbClr val="FF0000"/>
                </a:solidFill>
                <a:effectLst>
                  <a:outerShdw blurRad="38100" dist="38100" dir="2700000" algn="tl">
                    <a:srgbClr val="000000">
                      <a:alpha val="43137"/>
                    </a:srgbClr>
                  </a:outerShdw>
                </a:effectLst>
                <a:latin typeface="Century Gothic" panose="020B0502020202020204" pitchFamily="34" charset="0"/>
                <a:cs typeface="Arial" charset="0"/>
              </a:rPr>
              <a:t>799$</a:t>
            </a:r>
          </a:p>
        </p:txBody>
      </p:sp>
      <p:pic>
        <p:nvPicPr>
          <p:cNvPr id="120" name="Image 119"/>
          <p:cNvPicPr>
            <a:picLocks noChangeAspect="1"/>
          </p:cNvPicPr>
          <p:nvPr/>
        </p:nvPicPr>
        <p:blipFill rotWithShape="1">
          <a:blip r:embed="rId9" cstate="print">
            <a:extLst>
              <a:ext uri="{28A0092B-C50C-407E-A947-70E740481C1C}">
                <a14:useLocalDpi xmlns:a14="http://schemas.microsoft.com/office/drawing/2010/main" val="0"/>
              </a:ext>
            </a:extLst>
          </a:blip>
          <a:srcRect l="11999" t="7516" r="8395" b="3103"/>
          <a:stretch/>
        </p:blipFill>
        <p:spPr>
          <a:xfrm>
            <a:off x="15390274" y="8090451"/>
            <a:ext cx="1804977" cy="1160342"/>
          </a:xfrm>
          <a:prstGeom prst="rect">
            <a:avLst/>
          </a:prstGeom>
        </p:spPr>
      </p:pic>
      <p:sp>
        <p:nvSpPr>
          <p:cNvPr id="121" name="ZoneTexte 120"/>
          <p:cNvSpPr txBox="1"/>
          <p:nvPr/>
        </p:nvSpPr>
        <p:spPr>
          <a:xfrm>
            <a:off x="17232878" y="7819371"/>
            <a:ext cx="3763797" cy="1631216"/>
          </a:xfrm>
          <a:prstGeom prst="rect">
            <a:avLst/>
          </a:prstGeom>
          <a:noFill/>
        </p:spPr>
        <p:txBody>
          <a:bodyPr wrap="square" rtlCol="0">
            <a:spAutoFit/>
          </a:bodyPr>
          <a:lstStyle/>
          <a:p>
            <a:pPr defTabSz="2951163" fontAlgn="base">
              <a:spcBef>
                <a:spcPct val="0"/>
              </a:spcBef>
              <a:spcAft>
                <a:spcPct val="0"/>
              </a:spcAft>
            </a:pPr>
            <a:r>
              <a:rPr lang="fr-FR" sz="2400" b="1" dirty="0" err="1">
                <a:solidFill>
                  <a:prstClr val="black"/>
                </a:solidFill>
                <a:latin typeface="Century Gothic" panose="020B0502020202020204" pitchFamily="34" charset="0"/>
                <a:cs typeface="Arial" charset="0"/>
              </a:rPr>
              <a:t>KinectTranslator</a:t>
            </a:r>
            <a:r>
              <a:rPr lang="fr-FR" sz="2400" b="1" dirty="0">
                <a:solidFill>
                  <a:prstClr val="black"/>
                </a:solidFill>
                <a:latin typeface="Century Gothic" panose="020B0502020202020204" pitchFamily="34" charset="0"/>
                <a:cs typeface="Arial" charset="0"/>
              </a:rPr>
              <a:t> </a:t>
            </a:r>
          </a:p>
          <a:p>
            <a:pPr defTabSz="2951163" fontAlgn="base">
              <a:spcBef>
                <a:spcPct val="0"/>
              </a:spcBef>
              <a:spcAft>
                <a:spcPct val="0"/>
              </a:spcAft>
            </a:pPr>
            <a:endParaRPr lang="fr-FR" sz="1000" b="1" dirty="0">
              <a:solidFill>
                <a:prstClr val="black"/>
              </a:solidFill>
              <a:latin typeface="Century Gothic" panose="020B0502020202020204" pitchFamily="34" charset="0"/>
              <a:cs typeface="Arial" charset="0"/>
            </a:endParaRPr>
          </a:p>
          <a:p>
            <a:pPr defTabSz="2951163" fontAlgn="base">
              <a:spcBef>
                <a:spcPct val="0"/>
              </a:spcBef>
              <a:spcAft>
                <a:spcPct val="0"/>
              </a:spcAft>
            </a:pPr>
            <a:r>
              <a:rPr lang="fr-FR" sz="2200" dirty="0">
                <a:solidFill>
                  <a:prstClr val="black"/>
                </a:solidFill>
                <a:latin typeface="Century Gothic" panose="020B0502020202020204" pitchFamily="34" charset="0"/>
                <a:cs typeface="Arial" charset="0"/>
              </a:rPr>
              <a:t>Traduction dans les deux sens grâce à une interface</a:t>
            </a:r>
          </a:p>
        </p:txBody>
      </p:sp>
      <p:sp>
        <p:nvSpPr>
          <p:cNvPr id="126" name="Rectangle à coins arrondis 125"/>
          <p:cNvSpPr/>
          <p:nvPr/>
        </p:nvSpPr>
        <p:spPr>
          <a:xfrm>
            <a:off x="15394750" y="10368980"/>
            <a:ext cx="1781495" cy="1174414"/>
          </a:xfrm>
          <a:prstGeom prst="roundRect">
            <a:avLst/>
          </a:prstGeom>
          <a:solidFill>
            <a:sysClr val="window" lastClr="FFFFFF">
              <a:lumMod val="95000"/>
            </a:sysClr>
          </a:solidFill>
          <a:ln w="25400" cap="flat" cmpd="sng" algn="ctr">
            <a:noFill/>
            <a:prstDash val="solid"/>
          </a:ln>
          <a:effectLst/>
        </p:spPr>
        <p:txBody>
          <a:bodyPr rtlCol="0" anchor="ctr"/>
          <a:lstStyle/>
          <a:p>
            <a:pPr marL="0" marR="0" lvl="0" indent="0" algn="ctr" defTabSz="2951163" eaLnBrk="1" fontAlgn="base" latinLnBrk="0" hangingPunct="1">
              <a:lnSpc>
                <a:spcPct val="100000"/>
              </a:lnSpc>
              <a:spcBef>
                <a:spcPct val="0"/>
              </a:spcBef>
              <a:spcAft>
                <a:spcPct val="0"/>
              </a:spcAft>
              <a:buClrTx/>
              <a:buSzTx/>
              <a:buFontTx/>
              <a:buNone/>
              <a:tabLst/>
              <a:defRPr/>
            </a:pPr>
            <a:endParaRPr kumimoji="0" lang="fr-FR" sz="5800" b="0" i="0" u="none" strike="noStrike" kern="0" cap="none" spc="0" normalizeH="0" baseline="0" noProof="0">
              <a:ln>
                <a:noFill/>
              </a:ln>
              <a:solidFill>
                <a:prstClr val="white"/>
              </a:solidFill>
              <a:effectLst/>
              <a:uLnTx/>
              <a:uFillTx/>
              <a:latin typeface="Calibri"/>
            </a:endParaRPr>
          </a:p>
        </p:txBody>
      </p:sp>
      <p:pic>
        <p:nvPicPr>
          <p:cNvPr id="122" name="Image 121"/>
          <p:cNvPicPr>
            <a:picLocks noChangeAspect="1"/>
          </p:cNvPicPr>
          <p:nvPr/>
        </p:nvPicPr>
        <p:blipFill rotWithShape="1">
          <a:blip r:embed="rId10">
            <a:extLst>
              <a:ext uri="{28A0092B-C50C-407E-A947-70E740481C1C}">
                <a14:useLocalDpi xmlns:a14="http://schemas.microsoft.com/office/drawing/2010/main" val="0"/>
              </a:ext>
            </a:extLst>
          </a:blip>
          <a:srcRect l="10282" t="3265" r="9568" b="6671"/>
          <a:stretch/>
        </p:blipFill>
        <p:spPr>
          <a:xfrm>
            <a:off x="15514962" y="10432480"/>
            <a:ext cx="1496183" cy="1009923"/>
          </a:xfrm>
          <a:prstGeom prst="rect">
            <a:avLst/>
          </a:prstGeom>
        </p:spPr>
      </p:pic>
      <p:sp>
        <p:nvSpPr>
          <p:cNvPr id="123" name="ZoneTexte 122"/>
          <p:cNvSpPr txBox="1"/>
          <p:nvPr/>
        </p:nvSpPr>
        <p:spPr>
          <a:xfrm>
            <a:off x="17223416" y="9909421"/>
            <a:ext cx="3773259" cy="1969770"/>
          </a:xfrm>
          <a:prstGeom prst="rect">
            <a:avLst/>
          </a:prstGeom>
          <a:noFill/>
        </p:spPr>
        <p:txBody>
          <a:bodyPr wrap="square" rtlCol="0">
            <a:spAutoFit/>
          </a:bodyPr>
          <a:lstStyle/>
          <a:p>
            <a:pPr defTabSz="2951163" fontAlgn="base">
              <a:spcBef>
                <a:spcPct val="0"/>
              </a:spcBef>
              <a:spcAft>
                <a:spcPct val="0"/>
              </a:spcAft>
            </a:pPr>
            <a:r>
              <a:rPr lang="fr-FR" sz="2400" b="1" dirty="0" err="1">
                <a:solidFill>
                  <a:prstClr val="black"/>
                </a:solidFill>
                <a:latin typeface="Century Gothic" panose="020B0502020202020204" pitchFamily="34" charset="0"/>
                <a:cs typeface="Arial" charset="0"/>
              </a:rPr>
              <a:t>SignLanguageRing</a:t>
            </a:r>
            <a:endParaRPr lang="fr-FR" sz="2400" b="1" dirty="0">
              <a:solidFill>
                <a:prstClr val="black"/>
              </a:solidFill>
              <a:latin typeface="Century Gothic" panose="020B0502020202020204" pitchFamily="34" charset="0"/>
              <a:cs typeface="Arial" charset="0"/>
            </a:endParaRPr>
          </a:p>
          <a:p>
            <a:pPr defTabSz="2951163" fontAlgn="base">
              <a:spcBef>
                <a:spcPct val="0"/>
              </a:spcBef>
              <a:spcAft>
                <a:spcPct val="0"/>
              </a:spcAft>
            </a:pPr>
            <a:endParaRPr lang="fr-FR" sz="1000" b="1" dirty="0">
              <a:solidFill>
                <a:prstClr val="black"/>
              </a:solidFill>
              <a:latin typeface="Century Gothic" panose="020B0502020202020204" pitchFamily="34" charset="0"/>
              <a:cs typeface="Arial" charset="0"/>
            </a:endParaRPr>
          </a:p>
          <a:p>
            <a:pPr defTabSz="2951163" fontAlgn="base">
              <a:spcBef>
                <a:spcPct val="0"/>
              </a:spcBef>
              <a:spcAft>
                <a:spcPct val="0"/>
              </a:spcAft>
            </a:pPr>
            <a:r>
              <a:rPr lang="fr-FR" sz="2200" dirty="0">
                <a:solidFill>
                  <a:prstClr val="black"/>
                </a:solidFill>
                <a:latin typeface="Century Gothic" panose="020B0502020202020204" pitchFamily="34" charset="0"/>
                <a:cs typeface="Arial" charset="0"/>
              </a:rPr>
              <a:t>Un bracelet et 6 bagues avec un micro et </a:t>
            </a:r>
            <a:r>
              <a:rPr lang="fr-FR" sz="2200" dirty="0" smtClean="0">
                <a:solidFill>
                  <a:prstClr val="black"/>
                </a:solidFill>
                <a:latin typeface="Century Gothic" panose="020B0502020202020204" pitchFamily="34" charset="0"/>
                <a:cs typeface="Arial" charset="0"/>
              </a:rPr>
              <a:t>un </a:t>
            </a:r>
            <a:r>
              <a:rPr lang="fr-FR" sz="2200" smtClean="0">
                <a:solidFill>
                  <a:prstClr val="black"/>
                </a:solidFill>
                <a:latin typeface="Century Gothic" panose="020B0502020202020204" pitchFamily="34" charset="0"/>
                <a:cs typeface="Arial" charset="0"/>
              </a:rPr>
              <a:t>haut-parleur situés </a:t>
            </a:r>
            <a:r>
              <a:rPr lang="fr-FR" sz="2200" dirty="0">
                <a:solidFill>
                  <a:prstClr val="black"/>
                </a:solidFill>
                <a:latin typeface="Century Gothic" panose="020B0502020202020204" pitchFamily="34" charset="0"/>
                <a:cs typeface="Arial" charset="0"/>
              </a:rPr>
              <a:t>dans le bracelet</a:t>
            </a:r>
          </a:p>
        </p:txBody>
      </p:sp>
      <p:pic>
        <p:nvPicPr>
          <p:cNvPr id="124" name="Image 12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591289" y="12508283"/>
            <a:ext cx="1419856" cy="1575762"/>
          </a:xfrm>
          <a:prstGeom prst="rect">
            <a:avLst/>
          </a:prstGeom>
        </p:spPr>
      </p:pic>
      <p:sp>
        <p:nvSpPr>
          <p:cNvPr id="125" name="ZoneTexte 124"/>
          <p:cNvSpPr txBox="1"/>
          <p:nvPr/>
        </p:nvSpPr>
        <p:spPr>
          <a:xfrm>
            <a:off x="17232878" y="12435060"/>
            <a:ext cx="3763797" cy="1969770"/>
          </a:xfrm>
          <a:prstGeom prst="rect">
            <a:avLst/>
          </a:prstGeom>
          <a:noFill/>
        </p:spPr>
        <p:txBody>
          <a:bodyPr wrap="square" rtlCol="0">
            <a:spAutoFit/>
          </a:bodyPr>
          <a:lstStyle/>
          <a:p>
            <a:pPr defTabSz="2951163" fontAlgn="base">
              <a:spcBef>
                <a:spcPct val="0"/>
              </a:spcBef>
              <a:spcAft>
                <a:spcPct val="0"/>
              </a:spcAft>
            </a:pPr>
            <a:r>
              <a:rPr lang="fr-FR" sz="2400" b="1" dirty="0" err="1">
                <a:solidFill>
                  <a:prstClr val="black"/>
                </a:solidFill>
                <a:latin typeface="Century Gothic" panose="020B0502020202020204" pitchFamily="34" charset="0"/>
                <a:cs typeface="Arial" charset="0"/>
              </a:rPr>
              <a:t>NexusProject</a:t>
            </a:r>
            <a:endParaRPr lang="fr-FR" sz="2400" b="1" dirty="0">
              <a:solidFill>
                <a:prstClr val="black"/>
              </a:solidFill>
              <a:latin typeface="Century Gothic" panose="020B0502020202020204" pitchFamily="34" charset="0"/>
              <a:cs typeface="Arial" charset="0"/>
            </a:endParaRPr>
          </a:p>
          <a:p>
            <a:pPr defTabSz="2951163" fontAlgn="base">
              <a:spcBef>
                <a:spcPct val="0"/>
              </a:spcBef>
              <a:spcAft>
                <a:spcPct val="0"/>
              </a:spcAft>
            </a:pPr>
            <a:endParaRPr lang="fr-FR" sz="1000" b="1" dirty="0">
              <a:solidFill>
                <a:prstClr val="black"/>
              </a:solidFill>
              <a:latin typeface="Century Gothic" panose="020B0502020202020204" pitchFamily="34" charset="0"/>
              <a:cs typeface="Arial" charset="0"/>
            </a:endParaRPr>
          </a:p>
          <a:p>
            <a:pPr defTabSz="2951163" fontAlgn="base">
              <a:spcBef>
                <a:spcPct val="0"/>
              </a:spcBef>
              <a:spcAft>
                <a:spcPct val="0"/>
              </a:spcAft>
            </a:pPr>
            <a:r>
              <a:rPr lang="fr-FR" sz="2200" dirty="0">
                <a:solidFill>
                  <a:prstClr val="black"/>
                </a:solidFill>
                <a:latin typeface="Century Gothic" panose="020B0502020202020204" pitchFamily="34" charset="0"/>
                <a:cs typeface="Arial" charset="0"/>
              </a:rPr>
              <a:t>Lunettes à réalité augmentée pour lire sur les lèvres et bracelet pour détecter les </a:t>
            </a:r>
            <a:r>
              <a:rPr lang="fr-FR" sz="2200" dirty="0" smtClean="0">
                <a:solidFill>
                  <a:prstClr val="black"/>
                </a:solidFill>
                <a:latin typeface="Century Gothic" panose="020B0502020202020204" pitchFamily="34" charset="0"/>
                <a:cs typeface="Arial" charset="0"/>
              </a:rPr>
              <a:t>mouvements</a:t>
            </a:r>
            <a:endParaRPr lang="fr-FR" sz="2200" dirty="0">
              <a:solidFill>
                <a:prstClr val="black"/>
              </a:solidFill>
              <a:latin typeface="Century Gothic" panose="020B0502020202020204" pitchFamily="34" charset="0"/>
              <a:cs typeface="Arial" charset="0"/>
            </a:endParaRPr>
          </a:p>
        </p:txBody>
      </p:sp>
      <p:pic>
        <p:nvPicPr>
          <p:cNvPr id="127" name="Image 1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8699721">
            <a:off x="5526754" y="9886732"/>
            <a:ext cx="1393377" cy="636988"/>
          </a:xfrm>
          <a:prstGeom prst="rect">
            <a:avLst/>
          </a:prstGeom>
        </p:spPr>
      </p:pic>
      <p:sp>
        <p:nvSpPr>
          <p:cNvPr id="128" name="Rectangle à coins arrondis 127"/>
          <p:cNvSpPr/>
          <p:nvPr/>
        </p:nvSpPr>
        <p:spPr>
          <a:xfrm>
            <a:off x="6304238" y="13193684"/>
            <a:ext cx="8746704" cy="1430818"/>
          </a:xfrm>
          <a:prstGeom prst="roundRect">
            <a:avLst/>
          </a:prstGeom>
          <a:solidFill>
            <a:srgbClr val="FF1919">
              <a:alpha val="16000"/>
            </a:srgbClr>
          </a:solidFill>
          <a:ln w="25400" cap="flat" cmpd="sng" algn="ctr">
            <a:noFill/>
            <a:prstDash val="solid"/>
          </a:ln>
          <a:effectLst/>
        </p:spPr>
        <p:txBody>
          <a:bodyPr rtlCol="0" anchor="ctr"/>
          <a:lstStyle/>
          <a:p>
            <a:pPr marL="0" marR="0" lvl="0" indent="0" defTabSz="2951163" eaLnBrk="1" fontAlgn="base" latinLnBrk="0" hangingPunct="1">
              <a:lnSpc>
                <a:spcPct val="100000"/>
              </a:lnSpc>
              <a:spcBef>
                <a:spcPct val="0"/>
              </a:spcBef>
              <a:spcAft>
                <a:spcPct val="0"/>
              </a:spcAft>
              <a:buClrTx/>
              <a:buSzTx/>
              <a:buFontTx/>
              <a:buNone/>
              <a:tabLst/>
              <a:defRPr/>
            </a:pPr>
            <a:r>
              <a:rPr kumimoji="0" lang="fr-FR" sz="2400" b="1" i="0" u="none" strike="noStrike" kern="0" cap="none" spc="0" normalizeH="0" baseline="0" noProof="0" dirty="0">
                <a:ln>
                  <a:noFill/>
                </a:ln>
                <a:solidFill>
                  <a:prstClr val="black"/>
                </a:solidFill>
                <a:effectLst/>
                <a:uLnTx/>
                <a:uFillTx/>
                <a:latin typeface="Century Gothic" panose="020B0502020202020204" pitchFamily="34" charset="0"/>
              </a:rPr>
              <a:t>Communication </a:t>
            </a:r>
            <a:r>
              <a:rPr kumimoji="0" lang="fr-FR" sz="2400" b="0" i="0" u="none" strike="noStrike" kern="0" cap="none" spc="0" normalizeH="0" baseline="0" noProof="0" dirty="0" err="1">
                <a:ln>
                  <a:noFill/>
                </a:ln>
                <a:solidFill>
                  <a:prstClr val="black"/>
                </a:solidFill>
                <a:effectLst/>
                <a:uLnTx/>
                <a:uFillTx/>
                <a:latin typeface="Century Gothic" panose="020B0502020202020204" pitchFamily="34" charset="0"/>
              </a:rPr>
              <a:t>Leap</a:t>
            </a:r>
            <a:r>
              <a:rPr kumimoji="0" lang="fr-FR" sz="2400" b="0" i="0" u="none" strike="noStrike" kern="0" cap="none" spc="0" normalizeH="0" baseline="0" noProof="0" dirty="0">
                <a:ln>
                  <a:noFill/>
                </a:ln>
                <a:solidFill>
                  <a:prstClr val="black"/>
                </a:solidFill>
                <a:effectLst/>
                <a:uLnTx/>
                <a:uFillTx/>
                <a:latin typeface="Century Gothic" panose="020B0502020202020204" pitchFamily="34" charset="0"/>
              </a:rPr>
              <a:t> Motion et </a:t>
            </a:r>
            <a:r>
              <a:rPr kumimoji="0" lang="fr-FR" sz="2400" b="0" i="0" u="none" strike="noStrike" kern="0" cap="none" spc="0" normalizeH="0" baseline="0" noProof="0" dirty="0" smtClean="0">
                <a:ln>
                  <a:noFill/>
                </a:ln>
                <a:solidFill>
                  <a:prstClr val="black"/>
                </a:solidFill>
                <a:effectLst/>
                <a:uLnTx/>
                <a:uFillTx/>
                <a:latin typeface="Century Gothic" panose="020B0502020202020204" pitchFamily="34" charset="0"/>
              </a:rPr>
              <a:t>Kinect</a:t>
            </a:r>
            <a:endParaRPr kumimoji="0" lang="fr-FR" sz="2400" b="0" i="0" u="none" strike="noStrike" kern="0" cap="none" spc="0" normalizeH="0" baseline="0" noProof="0" dirty="0">
              <a:ln>
                <a:noFill/>
              </a:ln>
              <a:solidFill>
                <a:prstClr val="black"/>
              </a:solidFill>
              <a:effectLst/>
              <a:uLnTx/>
              <a:uFillTx/>
              <a:latin typeface="Century Gothic" panose="020B0502020202020204" pitchFamily="34" charset="0"/>
            </a:endParaRPr>
          </a:p>
          <a:p>
            <a:pPr marL="0" marR="0" lvl="0" indent="0" defTabSz="2951163" eaLnBrk="1" fontAlgn="base" latinLnBrk="0" hangingPunct="1">
              <a:lnSpc>
                <a:spcPct val="100000"/>
              </a:lnSpc>
              <a:spcBef>
                <a:spcPct val="0"/>
              </a:spcBef>
              <a:spcAft>
                <a:spcPct val="0"/>
              </a:spcAft>
              <a:buClrTx/>
              <a:buSzTx/>
              <a:buFontTx/>
              <a:buNone/>
              <a:tabLst/>
              <a:defRPr/>
            </a:pPr>
            <a:r>
              <a:rPr kumimoji="0" lang="fr-FR" sz="2400" b="0" i="0" u="none" strike="noStrike" kern="0" cap="none" spc="0" normalizeH="0" baseline="0" noProof="0" dirty="0">
                <a:ln>
                  <a:noFill/>
                </a:ln>
                <a:solidFill>
                  <a:prstClr val="black"/>
                </a:solidFill>
                <a:effectLst/>
                <a:uLnTx/>
                <a:uFillTx/>
                <a:latin typeface="Century Gothic" panose="020B0502020202020204" pitchFamily="34" charset="0"/>
              </a:rPr>
              <a:t>La </a:t>
            </a:r>
            <a:r>
              <a:rPr kumimoji="0" lang="fr-FR" sz="2400" b="0" i="0" u="none" strike="noStrike" kern="0" cap="none" spc="0" normalizeH="0" baseline="0" noProof="0" dirty="0" smtClean="0">
                <a:ln>
                  <a:noFill/>
                </a:ln>
                <a:solidFill>
                  <a:prstClr val="black"/>
                </a:solidFill>
                <a:effectLst/>
                <a:uLnTx/>
                <a:uFillTx/>
                <a:latin typeface="Century Gothic" panose="020B0502020202020204" pitchFamily="34" charset="0"/>
              </a:rPr>
              <a:t>langue</a:t>
            </a:r>
            <a:r>
              <a:rPr kumimoji="0" lang="fr-FR" sz="2400" b="0" i="0" u="none" strike="noStrike" kern="0" cap="none" spc="0" normalizeH="0" noProof="0" dirty="0" smtClean="0">
                <a:ln>
                  <a:noFill/>
                </a:ln>
                <a:solidFill>
                  <a:prstClr val="black"/>
                </a:solidFill>
                <a:effectLst/>
                <a:uLnTx/>
                <a:uFillTx/>
                <a:latin typeface="Century Gothic" panose="020B0502020202020204" pitchFamily="34" charset="0"/>
              </a:rPr>
              <a:t> des signes</a:t>
            </a:r>
            <a:r>
              <a:rPr kumimoji="0" lang="fr-FR" sz="2400" b="0" i="0" u="none" strike="noStrike" kern="0" cap="none" spc="0" normalizeH="0" baseline="0" noProof="0" dirty="0" smtClean="0">
                <a:ln>
                  <a:noFill/>
                </a:ln>
                <a:solidFill>
                  <a:prstClr val="black"/>
                </a:solidFill>
                <a:effectLst/>
                <a:uLnTx/>
                <a:uFillTx/>
                <a:latin typeface="Century Gothic" panose="020B0502020202020204" pitchFamily="34" charset="0"/>
              </a:rPr>
              <a:t> </a:t>
            </a:r>
            <a:r>
              <a:rPr kumimoji="0" lang="fr-FR" sz="2400" b="0" i="0" u="none" strike="noStrike" kern="0" cap="none" spc="0" normalizeH="0" baseline="0" noProof="0" dirty="0">
                <a:ln>
                  <a:noFill/>
                </a:ln>
                <a:solidFill>
                  <a:prstClr val="black"/>
                </a:solidFill>
                <a:effectLst/>
                <a:uLnTx/>
                <a:uFillTx/>
                <a:latin typeface="Century Gothic" panose="020B0502020202020204" pitchFamily="34" charset="0"/>
              </a:rPr>
              <a:t>s’exprime par le mouvement des </a:t>
            </a:r>
            <a:r>
              <a:rPr kumimoji="0" lang="fr-FR" sz="2400" b="1" i="0" u="none" strike="noStrike" kern="0" cap="none" spc="0" normalizeH="0" baseline="0" noProof="0" dirty="0">
                <a:ln>
                  <a:noFill/>
                </a:ln>
                <a:solidFill>
                  <a:prstClr val="black"/>
                </a:solidFill>
                <a:effectLst/>
                <a:uLnTx/>
                <a:uFillTx/>
                <a:latin typeface="Century Gothic" panose="020B0502020202020204" pitchFamily="34" charset="0"/>
              </a:rPr>
              <a:t>bras</a:t>
            </a:r>
            <a:r>
              <a:rPr kumimoji="0" lang="fr-FR" sz="2400" b="0" i="0" u="none" strike="noStrike" kern="0" cap="none" spc="0" normalizeH="0" baseline="0" noProof="0" dirty="0">
                <a:ln>
                  <a:noFill/>
                </a:ln>
                <a:solidFill>
                  <a:prstClr val="black"/>
                </a:solidFill>
                <a:effectLst/>
                <a:uLnTx/>
                <a:uFillTx/>
                <a:latin typeface="Century Gothic" panose="020B0502020202020204" pitchFamily="34" charset="0"/>
              </a:rPr>
              <a:t>, des </a:t>
            </a:r>
            <a:r>
              <a:rPr kumimoji="0" lang="fr-FR" sz="2400" b="1" i="0" u="none" strike="noStrike" kern="0" cap="none" spc="0" normalizeH="0" baseline="0" noProof="0" dirty="0">
                <a:ln>
                  <a:noFill/>
                </a:ln>
                <a:solidFill>
                  <a:prstClr val="black"/>
                </a:solidFill>
                <a:effectLst/>
                <a:uLnTx/>
                <a:uFillTx/>
                <a:latin typeface="Century Gothic" panose="020B0502020202020204" pitchFamily="34" charset="0"/>
              </a:rPr>
              <a:t>mains</a:t>
            </a:r>
            <a:r>
              <a:rPr kumimoji="0" lang="fr-FR" sz="2400" b="0" i="0" u="none" strike="noStrike" kern="0" cap="none" spc="0" normalizeH="0" baseline="0" noProof="0" dirty="0">
                <a:ln>
                  <a:noFill/>
                </a:ln>
                <a:solidFill>
                  <a:srgbClr val="FF0000"/>
                </a:solidFill>
                <a:effectLst/>
                <a:uLnTx/>
                <a:uFillTx/>
                <a:latin typeface="Century Gothic" panose="020B0502020202020204" pitchFamily="34" charset="0"/>
              </a:rPr>
              <a:t> </a:t>
            </a:r>
            <a:r>
              <a:rPr kumimoji="0" lang="fr-FR" sz="2400" b="0" i="0" u="none" strike="noStrike" kern="0" cap="none" spc="0" normalizeH="0" baseline="0" noProof="0" dirty="0">
                <a:ln>
                  <a:noFill/>
                </a:ln>
                <a:solidFill>
                  <a:prstClr val="black"/>
                </a:solidFill>
                <a:effectLst/>
                <a:uLnTx/>
                <a:uFillTx/>
                <a:latin typeface="Century Gothic" panose="020B0502020202020204" pitchFamily="34" charset="0"/>
              </a:rPr>
              <a:t>et les expressions du </a:t>
            </a:r>
            <a:r>
              <a:rPr kumimoji="0" lang="fr-FR" sz="2400" b="1" i="0" u="none" strike="noStrike" kern="0" cap="none" spc="0" normalizeH="0" baseline="0" noProof="0" dirty="0" smtClean="0">
                <a:ln>
                  <a:noFill/>
                </a:ln>
                <a:solidFill>
                  <a:prstClr val="black"/>
                </a:solidFill>
                <a:effectLst/>
                <a:uLnTx/>
                <a:uFillTx/>
                <a:latin typeface="Century Gothic" panose="020B0502020202020204" pitchFamily="34" charset="0"/>
              </a:rPr>
              <a:t>visage</a:t>
            </a:r>
            <a:endParaRPr kumimoji="0" lang="fr-FR" sz="2400" b="1" i="0" u="none" strike="noStrike" kern="0" cap="none" spc="0" normalizeH="0" baseline="0" noProof="0" dirty="0">
              <a:ln>
                <a:noFill/>
              </a:ln>
              <a:solidFill>
                <a:prstClr val="black"/>
              </a:solidFill>
              <a:effectLst/>
              <a:uLnTx/>
              <a:uFillTx/>
              <a:latin typeface="Century Gothic" panose="020B0502020202020204" pitchFamily="34" charset="0"/>
            </a:endParaRPr>
          </a:p>
        </p:txBody>
      </p:sp>
      <p:sp>
        <p:nvSpPr>
          <p:cNvPr id="129" name="ZoneTexte 128"/>
          <p:cNvSpPr txBox="1"/>
          <p:nvPr/>
        </p:nvSpPr>
        <p:spPr>
          <a:xfrm>
            <a:off x="12421077" y="12891973"/>
            <a:ext cx="3010905" cy="553998"/>
          </a:xfrm>
          <a:prstGeom prst="rect">
            <a:avLst/>
          </a:prstGeom>
          <a:noFill/>
        </p:spPr>
        <p:txBody>
          <a:bodyPr wrap="square" rtlCol="0">
            <a:spAutoFit/>
          </a:bodyPr>
          <a:lstStyle/>
          <a:p>
            <a:pPr defTabSz="2951163" fontAlgn="base">
              <a:spcBef>
                <a:spcPct val="0"/>
              </a:spcBef>
              <a:spcAft>
                <a:spcPct val="0"/>
              </a:spcAft>
            </a:pPr>
            <a:r>
              <a:rPr lang="fr-FR" sz="3000" dirty="0">
                <a:solidFill>
                  <a:srgbClr val="FF0000"/>
                </a:solidFill>
                <a:latin typeface="Century Gothic" panose="020B0502020202020204" pitchFamily="34" charset="0"/>
                <a:cs typeface="Arial" charset="0"/>
              </a:rPr>
              <a:t>Contraintes !</a:t>
            </a:r>
          </a:p>
        </p:txBody>
      </p:sp>
      <p:pic>
        <p:nvPicPr>
          <p:cNvPr id="2" name="Image 1"/>
          <p:cNvPicPr>
            <a:picLocks noChangeAspect="1"/>
          </p:cNvPicPr>
          <p:nvPr/>
        </p:nvPicPr>
        <p:blipFill>
          <a:blip r:embed="rId12"/>
          <a:stretch>
            <a:fillRect/>
          </a:stretch>
        </p:blipFill>
        <p:spPr>
          <a:xfrm>
            <a:off x="6415864" y="2966677"/>
            <a:ext cx="8599166" cy="10423487"/>
          </a:xfrm>
          <a:prstGeom prst="rect">
            <a:avLst/>
          </a:prstGeom>
        </p:spPr>
      </p:pic>
    </p:spTree>
  </p:cSld>
  <p:clrMapOvr>
    <a:masterClrMapping/>
  </p:clrMapOvr>
  <p:transition spd="slow">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375</Words>
  <Application>Microsoft Office PowerPoint</Application>
  <PresentationFormat>Personnalisé</PresentationFormat>
  <Paragraphs>55</Paragraphs>
  <Slides>1</Slides>
  <Notes>1</Notes>
  <HiddenSlides>0</HiddenSlides>
  <MMClips>0</MMClips>
  <ScaleCrop>false</ScaleCrop>
  <HeadingPairs>
    <vt:vector size="6" baseType="variant">
      <vt:variant>
        <vt:lpstr>Polices utilisées</vt:lpstr>
      </vt:variant>
      <vt:variant>
        <vt:i4>7</vt:i4>
      </vt:variant>
      <vt:variant>
        <vt:lpstr>Thème</vt:lpstr>
      </vt:variant>
      <vt:variant>
        <vt:i4>4</vt:i4>
      </vt:variant>
      <vt:variant>
        <vt:lpstr>Titres des diapositives</vt:lpstr>
      </vt:variant>
      <vt:variant>
        <vt:i4>1</vt:i4>
      </vt:variant>
    </vt:vector>
  </HeadingPairs>
  <TitlesOfParts>
    <vt:vector size="12" baseType="lpstr">
      <vt:lpstr>Arial</vt:lpstr>
      <vt:lpstr>Calibri</vt:lpstr>
      <vt:lpstr>Century Gothic</vt:lpstr>
      <vt:lpstr>DejaVu Sans</vt:lpstr>
      <vt:lpstr>Franklin Gothic Book</vt:lpstr>
      <vt:lpstr>StarSymbol</vt:lpstr>
      <vt:lpstr>Times New Roman</vt:lpstr>
      <vt:lpstr>Office Theme</vt:lpstr>
      <vt:lpstr>Office Theme</vt:lpstr>
      <vt:lpstr>Office Theme</vt:lpstr>
      <vt:lpstr>Office Theme</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Audrey LOISEAU</dc:creator>
  <cp:lastModifiedBy>Anatole CHARRON</cp:lastModifiedBy>
  <cp:revision>7</cp:revision>
  <dcterms:modified xsi:type="dcterms:W3CDTF">2016-10-06T06:34:55Z</dcterms:modified>
</cp:coreProperties>
</file>