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93" r:id="rId7"/>
    <p:sldId id="294" r:id="rId8"/>
    <p:sldId id="296" r:id="rId9"/>
    <p:sldId id="299" r:id="rId10"/>
    <p:sldId id="295" r:id="rId11"/>
    <p:sldId id="302" r:id="rId12"/>
    <p:sldId id="303" r:id="rId13"/>
    <p:sldId id="298" r:id="rId14"/>
    <p:sldId id="304" r:id="rId15"/>
    <p:sldId id="305" r:id="rId16"/>
    <p:sldId id="297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71D09-D5E6-45D0-B5FD-0684949C6E2A}" v="49" dt="2025-01-27T14:49:16.932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3204" autoAdjust="0"/>
  </p:normalViewPr>
  <p:slideViewPr>
    <p:cSldViewPr snapToGrid="0">
      <p:cViewPr varScale="1">
        <p:scale>
          <a:sx n="61" d="100"/>
          <a:sy n="61" d="100"/>
        </p:scale>
        <p:origin x="680" y="25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chwarz" userId="9bfc2baea423fe92" providerId="LiveId" clId="{B7971D09-D5E6-45D0-B5FD-0684949C6E2A}"/>
    <pc:docChg chg="undo custSel addSld delSld modSld">
      <pc:chgData name="David Schwarz" userId="9bfc2baea423fe92" providerId="LiveId" clId="{B7971D09-D5E6-45D0-B5FD-0684949C6E2A}" dt="2025-01-28T08:01:19.766" v="4169" actId="20577"/>
      <pc:docMkLst>
        <pc:docMk/>
      </pc:docMkLst>
      <pc:sldChg chg="modSp mod">
        <pc:chgData name="David Schwarz" userId="9bfc2baea423fe92" providerId="LiveId" clId="{B7971D09-D5E6-45D0-B5FD-0684949C6E2A}" dt="2025-01-28T07:52:11.030" v="4136" actId="20577"/>
        <pc:sldMkLst>
          <pc:docMk/>
          <pc:sldMk cId="1642425379" sldId="256"/>
        </pc:sldMkLst>
        <pc:spChg chg="mod">
          <ac:chgData name="David Schwarz" userId="9bfc2baea423fe92" providerId="LiveId" clId="{B7971D09-D5E6-45D0-B5FD-0684949C6E2A}" dt="2025-01-28T07:52:11.030" v="4136" actId="20577"/>
          <ac:spMkLst>
            <pc:docMk/>
            <pc:sldMk cId="1642425379" sldId="256"/>
            <ac:spMk id="2" creationId="{216815C6-3AD0-46E6-A74A-1967BD91AF50}"/>
          </ac:spMkLst>
        </pc:spChg>
      </pc:sldChg>
      <pc:sldChg chg="del">
        <pc:chgData name="David Schwarz" userId="9bfc2baea423fe92" providerId="LiveId" clId="{B7971D09-D5E6-45D0-B5FD-0684949C6E2A}" dt="2025-01-27T14:05:53.915" v="2772" actId="47"/>
        <pc:sldMkLst>
          <pc:docMk/>
          <pc:sldMk cId="707789176" sldId="258"/>
        </pc:sldMkLst>
      </pc:sldChg>
      <pc:sldChg chg="del">
        <pc:chgData name="David Schwarz" userId="9bfc2baea423fe92" providerId="LiveId" clId="{B7971D09-D5E6-45D0-B5FD-0684949C6E2A}" dt="2025-01-27T14:07:32.986" v="2869" actId="47"/>
        <pc:sldMkLst>
          <pc:docMk/>
          <pc:sldMk cId="566997565" sldId="260"/>
        </pc:sldMkLst>
      </pc:sldChg>
      <pc:sldChg chg="del">
        <pc:chgData name="David Schwarz" userId="9bfc2baea423fe92" providerId="LiveId" clId="{B7971D09-D5E6-45D0-B5FD-0684949C6E2A}" dt="2025-01-27T14:07:32.986" v="2869" actId="47"/>
        <pc:sldMkLst>
          <pc:docMk/>
          <pc:sldMk cId="1593920805" sldId="262"/>
        </pc:sldMkLst>
      </pc:sldChg>
      <pc:sldChg chg="del">
        <pc:chgData name="David Schwarz" userId="9bfc2baea423fe92" providerId="LiveId" clId="{B7971D09-D5E6-45D0-B5FD-0684949C6E2A}" dt="2025-01-27T14:07:32.986" v="2869" actId="47"/>
        <pc:sldMkLst>
          <pc:docMk/>
          <pc:sldMk cId="1346372204" sldId="264"/>
        </pc:sldMkLst>
      </pc:sldChg>
      <pc:sldChg chg="del">
        <pc:chgData name="David Schwarz" userId="9bfc2baea423fe92" providerId="LiveId" clId="{B7971D09-D5E6-45D0-B5FD-0684949C6E2A}" dt="2025-01-27T14:07:32.986" v="2869" actId="47"/>
        <pc:sldMkLst>
          <pc:docMk/>
          <pc:sldMk cId="4151694508" sldId="268"/>
        </pc:sldMkLst>
      </pc:sldChg>
      <pc:sldChg chg="del">
        <pc:chgData name="David Schwarz" userId="9bfc2baea423fe92" providerId="LiveId" clId="{B7971D09-D5E6-45D0-B5FD-0684949C6E2A}" dt="2025-01-27T14:07:32.986" v="2869" actId="47"/>
        <pc:sldMkLst>
          <pc:docMk/>
          <pc:sldMk cId="2436493926" sldId="276"/>
        </pc:sldMkLst>
      </pc:sldChg>
      <pc:sldChg chg="modSp mod">
        <pc:chgData name="David Schwarz" userId="9bfc2baea423fe92" providerId="LiveId" clId="{B7971D09-D5E6-45D0-B5FD-0684949C6E2A}" dt="2025-01-27T14:07:18.026" v="2868" actId="20577"/>
        <pc:sldMkLst>
          <pc:docMk/>
          <pc:sldMk cId="2243494996" sldId="277"/>
        </pc:sldMkLst>
        <pc:spChg chg="mod">
          <ac:chgData name="David Schwarz" userId="9bfc2baea423fe92" providerId="LiveId" clId="{B7971D09-D5E6-45D0-B5FD-0684949C6E2A}" dt="2025-01-27T14:07:18.026" v="2868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del">
        <pc:chgData name="David Schwarz" userId="9bfc2baea423fe92" providerId="LiveId" clId="{B7971D09-D5E6-45D0-B5FD-0684949C6E2A}" dt="2025-01-27T14:07:32.986" v="2869" actId="47"/>
        <pc:sldMkLst>
          <pc:docMk/>
          <pc:sldMk cId="4252466045" sldId="279"/>
        </pc:sldMkLst>
      </pc:sldChg>
      <pc:sldChg chg="del">
        <pc:chgData name="David Schwarz" userId="9bfc2baea423fe92" providerId="LiveId" clId="{B7971D09-D5E6-45D0-B5FD-0684949C6E2A}" dt="2025-01-27T14:07:32.986" v="2869" actId="47"/>
        <pc:sldMkLst>
          <pc:docMk/>
          <pc:sldMk cId="1418789964" sldId="286"/>
        </pc:sldMkLst>
      </pc:sldChg>
      <pc:sldChg chg="del">
        <pc:chgData name="David Schwarz" userId="9bfc2baea423fe92" providerId="LiveId" clId="{B7971D09-D5E6-45D0-B5FD-0684949C6E2A}" dt="2025-01-27T14:07:32.986" v="2869" actId="47"/>
        <pc:sldMkLst>
          <pc:docMk/>
          <pc:sldMk cId="1329539271" sldId="290"/>
        </pc:sldMkLst>
      </pc:sldChg>
      <pc:sldChg chg="del">
        <pc:chgData name="David Schwarz" userId="9bfc2baea423fe92" providerId="LiveId" clId="{B7971D09-D5E6-45D0-B5FD-0684949C6E2A}" dt="2025-01-27T14:07:32.986" v="2869" actId="47"/>
        <pc:sldMkLst>
          <pc:docMk/>
          <pc:sldMk cId="3003251909" sldId="291"/>
        </pc:sldMkLst>
      </pc:sldChg>
      <pc:sldChg chg="del">
        <pc:chgData name="David Schwarz" userId="9bfc2baea423fe92" providerId="LiveId" clId="{B7971D09-D5E6-45D0-B5FD-0684949C6E2A}" dt="2025-01-27T14:07:32.986" v="2869" actId="47"/>
        <pc:sldMkLst>
          <pc:docMk/>
          <pc:sldMk cId="2390678392" sldId="292"/>
        </pc:sldMkLst>
      </pc:sldChg>
      <pc:sldChg chg="modSp new mod">
        <pc:chgData name="David Schwarz" userId="9bfc2baea423fe92" providerId="LiveId" clId="{B7971D09-D5E6-45D0-B5FD-0684949C6E2A}" dt="2025-01-28T07:57:19.178" v="4160" actId="313"/>
        <pc:sldMkLst>
          <pc:docMk/>
          <pc:sldMk cId="1367201527" sldId="293"/>
        </pc:sldMkLst>
        <pc:spChg chg="mod">
          <ac:chgData name="David Schwarz" userId="9bfc2baea423fe92" providerId="LiveId" clId="{B7971D09-D5E6-45D0-B5FD-0684949C6E2A}" dt="2025-01-12T17:01:29.637" v="25" actId="20577"/>
          <ac:spMkLst>
            <pc:docMk/>
            <pc:sldMk cId="1367201527" sldId="293"/>
            <ac:spMk id="2" creationId="{63758C0F-D305-49F9-7511-47E39A390C06}"/>
          </ac:spMkLst>
        </pc:spChg>
        <pc:spChg chg="mod">
          <ac:chgData name="David Schwarz" userId="9bfc2baea423fe92" providerId="LiveId" clId="{B7971D09-D5E6-45D0-B5FD-0684949C6E2A}" dt="2025-01-28T07:57:19.178" v="4160" actId="313"/>
          <ac:spMkLst>
            <pc:docMk/>
            <pc:sldMk cId="1367201527" sldId="293"/>
            <ac:spMk id="3" creationId="{BECC9033-B86F-FE8F-9C93-2055B2D1311A}"/>
          </ac:spMkLst>
        </pc:spChg>
      </pc:sldChg>
      <pc:sldChg chg="addSp delSp modSp add mod">
        <pc:chgData name="David Schwarz" userId="9bfc2baea423fe92" providerId="LiveId" clId="{B7971D09-D5E6-45D0-B5FD-0684949C6E2A}" dt="2025-01-27T14:06:18.266" v="2797" actId="20577"/>
        <pc:sldMkLst>
          <pc:docMk/>
          <pc:sldMk cId="2110010823" sldId="294"/>
        </pc:sldMkLst>
        <pc:spChg chg="mod">
          <ac:chgData name="David Schwarz" userId="9bfc2baea423fe92" providerId="LiveId" clId="{B7971D09-D5E6-45D0-B5FD-0684949C6E2A}" dt="2025-01-12T17:04:23.825" v="310" actId="20577"/>
          <ac:spMkLst>
            <pc:docMk/>
            <pc:sldMk cId="2110010823" sldId="294"/>
            <ac:spMk id="2" creationId="{854DEF23-15CB-2764-7509-8E89AE5D549E}"/>
          </ac:spMkLst>
        </pc:spChg>
        <pc:spChg chg="mod">
          <ac:chgData name="David Schwarz" userId="9bfc2baea423fe92" providerId="LiveId" clId="{B7971D09-D5E6-45D0-B5FD-0684949C6E2A}" dt="2025-01-27T14:06:18.266" v="2797" actId="20577"/>
          <ac:spMkLst>
            <pc:docMk/>
            <pc:sldMk cId="2110010823" sldId="294"/>
            <ac:spMk id="3" creationId="{BB294D09-A236-3561-8392-8F09EC7A38AC}"/>
          </ac:spMkLst>
        </pc:spChg>
      </pc:sldChg>
      <pc:sldChg chg="addSp modSp add mod">
        <pc:chgData name="David Schwarz" userId="9bfc2baea423fe92" providerId="LiveId" clId="{B7971D09-D5E6-45D0-B5FD-0684949C6E2A}" dt="2025-01-26T21:34:21.365" v="2696" actId="20577"/>
        <pc:sldMkLst>
          <pc:docMk/>
          <pc:sldMk cId="2688446058" sldId="295"/>
        </pc:sldMkLst>
        <pc:spChg chg="mod">
          <ac:chgData name="David Schwarz" userId="9bfc2baea423fe92" providerId="LiveId" clId="{B7971D09-D5E6-45D0-B5FD-0684949C6E2A}" dt="2025-01-12T17:05:39.959" v="454" actId="20577"/>
          <ac:spMkLst>
            <pc:docMk/>
            <pc:sldMk cId="2688446058" sldId="295"/>
            <ac:spMk id="2" creationId="{3CCE2EE5-2DD7-55A1-EA2F-054A3BE91EAD}"/>
          </ac:spMkLst>
        </pc:spChg>
        <pc:spChg chg="mod">
          <ac:chgData name="David Schwarz" userId="9bfc2baea423fe92" providerId="LiveId" clId="{B7971D09-D5E6-45D0-B5FD-0684949C6E2A}" dt="2025-01-26T21:34:21.365" v="2696" actId="20577"/>
          <ac:spMkLst>
            <pc:docMk/>
            <pc:sldMk cId="2688446058" sldId="295"/>
            <ac:spMk id="3" creationId="{6F1C3689-B057-BDEE-6356-1B1C9A7A9BDE}"/>
          </ac:spMkLst>
        </pc:spChg>
      </pc:sldChg>
      <pc:sldChg chg="addSp modSp add mod">
        <pc:chgData name="David Schwarz" userId="9bfc2baea423fe92" providerId="LiveId" clId="{B7971D09-D5E6-45D0-B5FD-0684949C6E2A}" dt="2025-01-28T07:56:39.197" v="4154" actId="20577"/>
        <pc:sldMkLst>
          <pc:docMk/>
          <pc:sldMk cId="1257980490" sldId="296"/>
        </pc:sldMkLst>
        <pc:spChg chg="mod">
          <ac:chgData name="David Schwarz" userId="9bfc2baea423fe92" providerId="LiveId" clId="{B7971D09-D5E6-45D0-B5FD-0684949C6E2A}" dt="2025-01-12T17:06:04.436" v="467" actId="20577"/>
          <ac:spMkLst>
            <pc:docMk/>
            <pc:sldMk cId="1257980490" sldId="296"/>
            <ac:spMk id="2" creationId="{D297BEB4-0401-CC31-48B1-AAA8B85962AC}"/>
          </ac:spMkLst>
        </pc:spChg>
        <pc:spChg chg="mod">
          <ac:chgData name="David Schwarz" userId="9bfc2baea423fe92" providerId="LiveId" clId="{B7971D09-D5E6-45D0-B5FD-0684949C6E2A}" dt="2025-01-28T07:56:39.197" v="4154" actId="20577"/>
          <ac:spMkLst>
            <pc:docMk/>
            <pc:sldMk cId="1257980490" sldId="296"/>
            <ac:spMk id="3" creationId="{8462E643-FE29-FC1D-9711-6322C73153C9}"/>
          </ac:spMkLst>
        </pc:spChg>
        <pc:spChg chg="add">
          <ac:chgData name="David Schwarz" userId="9bfc2baea423fe92" providerId="LiveId" clId="{B7971D09-D5E6-45D0-B5FD-0684949C6E2A}" dt="2025-01-25T12:27:20.678" v="1212"/>
          <ac:spMkLst>
            <pc:docMk/>
            <pc:sldMk cId="1257980490" sldId="296"/>
            <ac:spMk id="5" creationId="{1A6DE23B-F447-21D6-B0B0-706AB40BAB3C}"/>
          </ac:spMkLst>
        </pc:spChg>
      </pc:sldChg>
      <pc:sldChg chg="addSp delSp modSp add mod">
        <pc:chgData name="David Schwarz" userId="9bfc2baea423fe92" providerId="LiveId" clId="{B7971D09-D5E6-45D0-B5FD-0684949C6E2A}" dt="2025-01-28T08:01:19.766" v="4169" actId="20577"/>
        <pc:sldMkLst>
          <pc:docMk/>
          <pc:sldMk cId="821889409" sldId="297"/>
        </pc:sldMkLst>
        <pc:spChg chg="mod">
          <ac:chgData name="David Schwarz" userId="9bfc2baea423fe92" providerId="LiveId" clId="{B7971D09-D5E6-45D0-B5FD-0684949C6E2A}" dt="2025-01-12T17:11:13.526" v="970" actId="20577"/>
          <ac:spMkLst>
            <pc:docMk/>
            <pc:sldMk cId="821889409" sldId="297"/>
            <ac:spMk id="2" creationId="{64B1A3AB-D9A3-C6DA-E439-0026FC3C2850}"/>
          </ac:spMkLst>
        </pc:spChg>
        <pc:spChg chg="mod">
          <ac:chgData name="David Schwarz" userId="9bfc2baea423fe92" providerId="LiveId" clId="{B7971D09-D5E6-45D0-B5FD-0684949C6E2A}" dt="2025-01-28T08:01:19.766" v="4169" actId="20577"/>
          <ac:spMkLst>
            <pc:docMk/>
            <pc:sldMk cId="821889409" sldId="297"/>
            <ac:spMk id="3" creationId="{7A0B9A1C-1000-200D-9934-3BEC72C13BA2}"/>
          </ac:spMkLst>
        </pc:spChg>
      </pc:sldChg>
      <pc:sldChg chg="addSp modSp add mod">
        <pc:chgData name="David Schwarz" userId="9bfc2baea423fe92" providerId="LiveId" clId="{B7971D09-D5E6-45D0-B5FD-0684949C6E2A}" dt="2025-01-28T07:59:41.758" v="4161" actId="1076"/>
        <pc:sldMkLst>
          <pc:docMk/>
          <pc:sldMk cId="2666532902" sldId="298"/>
        </pc:sldMkLst>
        <pc:spChg chg="mod">
          <ac:chgData name="David Schwarz" userId="9bfc2baea423fe92" providerId="LiveId" clId="{B7971D09-D5E6-45D0-B5FD-0684949C6E2A}" dt="2025-01-25T12:24:20.803" v="1204" actId="20577"/>
          <ac:spMkLst>
            <pc:docMk/>
            <pc:sldMk cId="2666532902" sldId="298"/>
            <ac:spMk id="2" creationId="{6F820E1F-53E7-93A2-D259-B4DD6A7C3C9B}"/>
          </ac:spMkLst>
        </pc:spChg>
        <pc:spChg chg="mod">
          <ac:chgData name="David Schwarz" userId="9bfc2baea423fe92" providerId="LiveId" clId="{B7971D09-D5E6-45D0-B5FD-0684949C6E2A}" dt="2025-01-28T07:59:41.758" v="4161" actId="1076"/>
          <ac:spMkLst>
            <pc:docMk/>
            <pc:sldMk cId="2666532902" sldId="298"/>
            <ac:spMk id="3" creationId="{91B8225E-A5B4-28EE-2549-03E24B57B515}"/>
          </ac:spMkLst>
        </pc:spChg>
        <pc:picChg chg="add mod">
          <ac:chgData name="David Schwarz" userId="9bfc2baea423fe92" providerId="LiveId" clId="{B7971D09-D5E6-45D0-B5FD-0684949C6E2A}" dt="2025-01-25T12:42:37.761" v="1513" actId="1076"/>
          <ac:picMkLst>
            <pc:docMk/>
            <pc:sldMk cId="2666532902" sldId="298"/>
            <ac:picMk id="6" creationId="{9A662FB7-5747-1560-658D-8331317BE8AE}"/>
          </ac:picMkLst>
        </pc:picChg>
        <pc:picChg chg="add mod">
          <ac:chgData name="David Schwarz" userId="9bfc2baea423fe92" providerId="LiveId" clId="{B7971D09-D5E6-45D0-B5FD-0684949C6E2A}" dt="2025-01-26T12:54:43.396" v="2144" actId="1076"/>
          <ac:picMkLst>
            <pc:docMk/>
            <pc:sldMk cId="2666532902" sldId="298"/>
            <ac:picMk id="8" creationId="{BE4DCF2B-341F-1341-B1C4-26563BDEC10B}"/>
          </ac:picMkLst>
        </pc:picChg>
      </pc:sldChg>
      <pc:sldChg chg="add del">
        <pc:chgData name="David Schwarz" userId="9bfc2baea423fe92" providerId="LiveId" clId="{B7971D09-D5E6-45D0-B5FD-0684949C6E2A}" dt="2025-01-25T12:24:27.147" v="1208"/>
        <pc:sldMkLst>
          <pc:docMk/>
          <pc:sldMk cId="2152243932" sldId="299"/>
        </pc:sldMkLst>
      </pc:sldChg>
      <pc:sldChg chg="addSp delSp modSp add mod">
        <pc:chgData name="David Schwarz" userId="9bfc2baea423fe92" providerId="LiveId" clId="{B7971D09-D5E6-45D0-B5FD-0684949C6E2A}" dt="2025-01-28T07:57:02.400" v="4156" actId="14100"/>
        <pc:sldMkLst>
          <pc:docMk/>
          <pc:sldMk cId="2712329391" sldId="299"/>
        </pc:sldMkLst>
        <pc:spChg chg="mod">
          <ac:chgData name="David Schwarz" userId="9bfc2baea423fe92" providerId="LiveId" clId="{B7971D09-D5E6-45D0-B5FD-0684949C6E2A}" dt="2025-01-25T12:27:28.156" v="1220" actId="20577"/>
          <ac:spMkLst>
            <pc:docMk/>
            <pc:sldMk cId="2712329391" sldId="299"/>
            <ac:spMk id="2" creationId="{16CDCB9C-2DF2-1CC0-7DFE-4DB296A82A58}"/>
          </ac:spMkLst>
        </pc:spChg>
        <pc:spChg chg="mod">
          <ac:chgData name="David Schwarz" userId="9bfc2baea423fe92" providerId="LiveId" clId="{B7971D09-D5E6-45D0-B5FD-0684949C6E2A}" dt="2025-01-28T07:57:02.400" v="4156" actId="14100"/>
          <ac:spMkLst>
            <pc:docMk/>
            <pc:sldMk cId="2712329391" sldId="299"/>
            <ac:spMk id="3" creationId="{9163F4C0-ABE8-68F4-FF62-1CA4BC08248B}"/>
          </ac:spMkLst>
        </pc:spChg>
        <pc:picChg chg="add mod">
          <ac:chgData name="David Schwarz" userId="9bfc2baea423fe92" providerId="LiveId" clId="{B7971D09-D5E6-45D0-B5FD-0684949C6E2A}" dt="2025-01-25T12:32:26.201" v="1236" actId="1076"/>
          <ac:picMkLst>
            <pc:docMk/>
            <pc:sldMk cId="2712329391" sldId="299"/>
            <ac:picMk id="8" creationId="{2A222BEF-5C28-0EF3-3968-A29D60EAFE05}"/>
          </ac:picMkLst>
        </pc:picChg>
      </pc:sldChg>
      <pc:sldChg chg="modSp add mod">
        <pc:chgData name="David Schwarz" userId="9bfc2baea423fe92" providerId="LiveId" clId="{B7971D09-D5E6-45D0-B5FD-0684949C6E2A}" dt="2025-01-28T07:42:00.016" v="3993" actId="20577"/>
        <pc:sldMkLst>
          <pc:docMk/>
          <pc:sldMk cId="2930714696" sldId="300"/>
        </pc:sldMkLst>
        <pc:spChg chg="mod">
          <ac:chgData name="David Schwarz" userId="9bfc2baea423fe92" providerId="LiveId" clId="{B7971D09-D5E6-45D0-B5FD-0684949C6E2A}" dt="2025-01-25T12:58:21.852" v="1623" actId="20577"/>
          <ac:spMkLst>
            <pc:docMk/>
            <pc:sldMk cId="2930714696" sldId="300"/>
            <ac:spMk id="2" creationId="{A91F0796-7858-D0E4-34AA-F19A180E49B6}"/>
          </ac:spMkLst>
        </pc:spChg>
        <pc:spChg chg="mod">
          <ac:chgData name="David Schwarz" userId="9bfc2baea423fe92" providerId="LiveId" clId="{B7971D09-D5E6-45D0-B5FD-0684949C6E2A}" dt="2025-01-28T07:42:00.016" v="3993" actId="20577"/>
          <ac:spMkLst>
            <pc:docMk/>
            <pc:sldMk cId="2930714696" sldId="300"/>
            <ac:spMk id="3" creationId="{40C5A5F9-565D-EA0B-2125-42553BA8F5EC}"/>
          </ac:spMkLst>
        </pc:spChg>
      </pc:sldChg>
      <pc:sldChg chg="addSp modSp add mod">
        <pc:chgData name="David Schwarz" userId="9bfc2baea423fe92" providerId="LiveId" clId="{B7971D09-D5E6-45D0-B5FD-0684949C6E2A}" dt="2025-01-28T07:43:36.529" v="4128" actId="20577"/>
        <pc:sldMkLst>
          <pc:docMk/>
          <pc:sldMk cId="3995703435" sldId="301"/>
        </pc:sldMkLst>
        <pc:spChg chg="mod">
          <ac:chgData name="David Schwarz" userId="9bfc2baea423fe92" providerId="LiveId" clId="{B7971D09-D5E6-45D0-B5FD-0684949C6E2A}" dt="2025-01-26T19:39:48.812" v="2196" actId="20577"/>
          <ac:spMkLst>
            <pc:docMk/>
            <pc:sldMk cId="3995703435" sldId="301"/>
            <ac:spMk id="2" creationId="{D7B0BF1D-ABA9-1F52-0307-8955D357A84D}"/>
          </ac:spMkLst>
        </pc:spChg>
        <pc:spChg chg="mod">
          <ac:chgData name="David Schwarz" userId="9bfc2baea423fe92" providerId="LiveId" clId="{B7971D09-D5E6-45D0-B5FD-0684949C6E2A}" dt="2025-01-28T07:43:36.529" v="4128" actId="20577"/>
          <ac:spMkLst>
            <pc:docMk/>
            <pc:sldMk cId="3995703435" sldId="301"/>
            <ac:spMk id="3" creationId="{6E469C13-7761-77DE-37A8-132BD54A5D97}"/>
          </ac:spMkLst>
        </pc:spChg>
        <pc:spChg chg="add">
          <ac:chgData name="David Schwarz" userId="9bfc2baea423fe92" providerId="LiveId" clId="{B7971D09-D5E6-45D0-B5FD-0684949C6E2A}" dt="2025-01-27T14:38:54.011" v="3575"/>
          <ac:spMkLst>
            <pc:docMk/>
            <pc:sldMk cId="3995703435" sldId="301"/>
            <ac:spMk id="5" creationId="{6F7CF2D2-A8E1-D3CD-B567-0D541CF2C5EF}"/>
          </ac:spMkLst>
        </pc:spChg>
        <pc:spChg chg="add">
          <ac:chgData name="David Schwarz" userId="9bfc2baea423fe92" providerId="LiveId" clId="{B7971D09-D5E6-45D0-B5FD-0684949C6E2A}" dt="2025-01-27T14:39:00.606" v="3576"/>
          <ac:spMkLst>
            <pc:docMk/>
            <pc:sldMk cId="3995703435" sldId="301"/>
            <ac:spMk id="6" creationId="{2FCC3CAC-8D19-0DFD-3A7D-45ED56092D67}"/>
          </ac:spMkLst>
        </pc:spChg>
        <pc:spChg chg="add">
          <ac:chgData name="David Schwarz" userId="9bfc2baea423fe92" providerId="LiveId" clId="{B7971D09-D5E6-45D0-B5FD-0684949C6E2A}" dt="2025-01-27T14:39:13.412" v="3579"/>
          <ac:spMkLst>
            <pc:docMk/>
            <pc:sldMk cId="3995703435" sldId="301"/>
            <ac:spMk id="7" creationId="{808B0A31-6B9B-756E-883F-E683E4433F7B}"/>
          </ac:spMkLst>
        </pc:spChg>
      </pc:sldChg>
      <pc:sldChg chg="addSp delSp modSp add mod">
        <pc:chgData name="David Schwarz" userId="9bfc2baea423fe92" providerId="LiveId" clId="{B7971D09-D5E6-45D0-B5FD-0684949C6E2A}" dt="2025-01-27T14:12:42.658" v="2911" actId="20577"/>
        <pc:sldMkLst>
          <pc:docMk/>
          <pc:sldMk cId="148548821" sldId="302"/>
        </pc:sldMkLst>
        <pc:spChg chg="mod">
          <ac:chgData name="David Schwarz" userId="9bfc2baea423fe92" providerId="LiveId" clId="{B7971D09-D5E6-45D0-B5FD-0684949C6E2A}" dt="2025-01-27T14:12:42.658" v="2911" actId="20577"/>
          <ac:spMkLst>
            <pc:docMk/>
            <pc:sldMk cId="148548821" sldId="302"/>
            <ac:spMk id="2" creationId="{F490F60F-CCBF-EC28-5EFD-4CACA1A509A3}"/>
          </ac:spMkLst>
        </pc:spChg>
        <pc:spChg chg="del">
          <ac:chgData name="David Schwarz" userId="9bfc2baea423fe92" providerId="LiveId" clId="{B7971D09-D5E6-45D0-B5FD-0684949C6E2A}" dt="2025-01-27T14:10:38.978" v="2874" actId="478"/>
          <ac:spMkLst>
            <pc:docMk/>
            <pc:sldMk cId="148548821" sldId="302"/>
            <ac:spMk id="3" creationId="{14D8C897-C13B-E373-427D-38B69FB12AE3}"/>
          </ac:spMkLst>
        </pc:spChg>
        <pc:spChg chg="add del mod">
          <ac:chgData name="David Schwarz" userId="9bfc2baea423fe92" providerId="LiveId" clId="{B7971D09-D5E6-45D0-B5FD-0684949C6E2A}" dt="2025-01-27T14:11:18.421" v="2881" actId="478"/>
          <ac:spMkLst>
            <pc:docMk/>
            <pc:sldMk cId="148548821" sldId="302"/>
            <ac:spMk id="7" creationId="{5EAFA826-9B11-54AB-E568-01534457E99C}"/>
          </ac:spMkLst>
        </pc:spChg>
        <pc:picChg chg="del">
          <ac:chgData name="David Schwarz" userId="9bfc2baea423fe92" providerId="LiveId" clId="{B7971D09-D5E6-45D0-B5FD-0684949C6E2A}" dt="2025-01-27T14:10:32.544" v="2871" actId="478"/>
          <ac:picMkLst>
            <pc:docMk/>
            <pc:sldMk cId="148548821" sldId="302"/>
            <ac:picMk id="6" creationId="{F8BA9D8A-532F-D4C8-30F8-CA772B8BBC7F}"/>
          </ac:picMkLst>
        </pc:picChg>
        <pc:picChg chg="del">
          <ac:chgData name="David Schwarz" userId="9bfc2baea423fe92" providerId="LiveId" clId="{B7971D09-D5E6-45D0-B5FD-0684949C6E2A}" dt="2025-01-27T14:10:35.375" v="2873" actId="478"/>
          <ac:picMkLst>
            <pc:docMk/>
            <pc:sldMk cId="148548821" sldId="302"/>
            <ac:picMk id="8" creationId="{BC8C2C41-3AC7-4603-FF2B-6223DBBC933D}"/>
          </ac:picMkLst>
        </pc:picChg>
        <pc:picChg chg="add mod">
          <ac:chgData name="David Schwarz" userId="9bfc2baea423fe92" providerId="LiveId" clId="{B7971D09-D5E6-45D0-B5FD-0684949C6E2A}" dt="2025-01-27T14:10:50.102" v="2880" actId="1076"/>
          <ac:picMkLst>
            <pc:docMk/>
            <pc:sldMk cId="148548821" sldId="302"/>
            <ac:picMk id="10" creationId="{B064B054-B9DA-8800-704C-32272F9574B2}"/>
          </ac:picMkLst>
        </pc:picChg>
        <pc:picChg chg="add del mod">
          <ac:chgData name="David Schwarz" userId="9bfc2baea423fe92" providerId="LiveId" clId="{B7971D09-D5E6-45D0-B5FD-0684949C6E2A}" dt="2025-01-27T14:11:50.479" v="2888" actId="21"/>
          <ac:picMkLst>
            <pc:docMk/>
            <pc:sldMk cId="148548821" sldId="302"/>
            <ac:picMk id="12" creationId="{24466347-216A-BB07-86B1-19E39A5BCEA3}"/>
          </ac:picMkLst>
        </pc:picChg>
      </pc:sldChg>
      <pc:sldChg chg="addSp delSp modSp add mod">
        <pc:chgData name="David Schwarz" userId="9bfc2baea423fe92" providerId="LiveId" clId="{B7971D09-D5E6-45D0-B5FD-0684949C6E2A}" dt="2025-01-27T14:13:02.911" v="2935" actId="20577"/>
        <pc:sldMkLst>
          <pc:docMk/>
          <pc:sldMk cId="72618123" sldId="303"/>
        </pc:sldMkLst>
        <pc:spChg chg="mod">
          <ac:chgData name="David Schwarz" userId="9bfc2baea423fe92" providerId="LiveId" clId="{B7971D09-D5E6-45D0-B5FD-0684949C6E2A}" dt="2025-01-27T14:13:02.911" v="2935" actId="20577"/>
          <ac:spMkLst>
            <pc:docMk/>
            <pc:sldMk cId="72618123" sldId="303"/>
            <ac:spMk id="2" creationId="{11FC036B-045F-D1BD-E885-61D034950561}"/>
          </ac:spMkLst>
        </pc:spChg>
        <pc:picChg chg="add mod">
          <ac:chgData name="David Schwarz" userId="9bfc2baea423fe92" providerId="LiveId" clId="{B7971D09-D5E6-45D0-B5FD-0684949C6E2A}" dt="2025-01-27T14:12:56.244" v="2914" actId="14100"/>
          <ac:picMkLst>
            <pc:docMk/>
            <pc:sldMk cId="72618123" sldId="303"/>
            <ac:picMk id="5" creationId="{C64EBEFD-721F-13AE-CB84-B03640613D92}"/>
          </ac:picMkLst>
        </pc:picChg>
        <pc:picChg chg="del">
          <ac:chgData name="David Schwarz" userId="9bfc2baea423fe92" providerId="LiveId" clId="{B7971D09-D5E6-45D0-B5FD-0684949C6E2A}" dt="2025-01-27T14:12:49.608" v="2912" actId="478"/>
          <ac:picMkLst>
            <pc:docMk/>
            <pc:sldMk cId="72618123" sldId="303"/>
            <ac:picMk id="10" creationId="{F3190552-BF56-527B-CD75-3A303D842673}"/>
          </ac:picMkLst>
        </pc:picChg>
      </pc:sldChg>
      <pc:sldChg chg="addSp delSp modSp add mod">
        <pc:chgData name="David Schwarz" userId="9bfc2baea423fe92" providerId="LiveId" clId="{B7971D09-D5E6-45D0-B5FD-0684949C6E2A}" dt="2025-01-27T14:34:09.705" v="3424" actId="20577"/>
        <pc:sldMkLst>
          <pc:docMk/>
          <pc:sldMk cId="2385518692" sldId="304"/>
        </pc:sldMkLst>
        <pc:spChg chg="del">
          <ac:chgData name="David Schwarz" userId="9bfc2baea423fe92" providerId="LiveId" clId="{B7971D09-D5E6-45D0-B5FD-0684949C6E2A}" dt="2025-01-27T14:14:10.203" v="2939" actId="478"/>
          <ac:spMkLst>
            <pc:docMk/>
            <pc:sldMk cId="2385518692" sldId="304"/>
            <ac:spMk id="3" creationId="{F7E28CA6-B434-256C-A001-1B22B17FDF8E}"/>
          </ac:spMkLst>
        </pc:spChg>
        <pc:spChg chg="add del mod">
          <ac:chgData name="David Schwarz" userId="9bfc2baea423fe92" providerId="LiveId" clId="{B7971D09-D5E6-45D0-B5FD-0684949C6E2A}" dt="2025-01-27T14:14:16.417" v="2942" actId="478"/>
          <ac:spMkLst>
            <pc:docMk/>
            <pc:sldMk cId="2385518692" sldId="304"/>
            <ac:spMk id="7" creationId="{ED5EC525-38D0-1671-1073-270DE74B4DC3}"/>
          </ac:spMkLst>
        </pc:spChg>
        <pc:spChg chg="add mod">
          <ac:chgData name="David Schwarz" userId="9bfc2baea423fe92" providerId="LiveId" clId="{B7971D09-D5E6-45D0-B5FD-0684949C6E2A}" dt="2025-01-27T14:34:09.705" v="3424" actId="20577"/>
          <ac:spMkLst>
            <pc:docMk/>
            <pc:sldMk cId="2385518692" sldId="304"/>
            <ac:spMk id="9" creationId="{3FD41092-9E0D-2E82-13F4-1A5E9DF70B2F}"/>
          </ac:spMkLst>
        </pc:spChg>
        <pc:picChg chg="del">
          <ac:chgData name="David Schwarz" userId="9bfc2baea423fe92" providerId="LiveId" clId="{B7971D09-D5E6-45D0-B5FD-0684949C6E2A}" dt="2025-01-27T14:14:07.865" v="2937" actId="478"/>
          <ac:picMkLst>
            <pc:docMk/>
            <pc:sldMk cId="2385518692" sldId="304"/>
            <ac:picMk id="6" creationId="{85DB9856-F5DA-66AF-248F-147F432D9483}"/>
          </ac:picMkLst>
        </pc:picChg>
        <pc:picChg chg="del">
          <ac:chgData name="David Schwarz" userId="9bfc2baea423fe92" providerId="LiveId" clId="{B7971D09-D5E6-45D0-B5FD-0684949C6E2A}" dt="2025-01-27T14:14:08.599" v="2938" actId="478"/>
          <ac:picMkLst>
            <pc:docMk/>
            <pc:sldMk cId="2385518692" sldId="304"/>
            <ac:picMk id="8" creationId="{092ED135-5355-FD43-8AF6-14A230FC8722}"/>
          </ac:picMkLst>
        </pc:picChg>
        <pc:picChg chg="add mod">
          <ac:chgData name="David Schwarz" userId="9bfc2baea423fe92" providerId="LiveId" clId="{B7971D09-D5E6-45D0-B5FD-0684949C6E2A}" dt="2025-01-27T14:14:32.827" v="2945" actId="1076"/>
          <ac:picMkLst>
            <pc:docMk/>
            <pc:sldMk cId="2385518692" sldId="304"/>
            <ac:picMk id="1026" creationId="{EEF52A5E-2417-474F-02BD-FF3B401A4EAE}"/>
          </ac:picMkLst>
        </pc:picChg>
      </pc:sldChg>
      <pc:sldChg chg="addSp delSp modSp add mod">
        <pc:chgData name="David Schwarz" userId="9bfc2baea423fe92" providerId="LiveId" clId="{B7971D09-D5E6-45D0-B5FD-0684949C6E2A}" dt="2025-01-27T14:49:31.951" v="3859" actId="1076"/>
        <pc:sldMkLst>
          <pc:docMk/>
          <pc:sldMk cId="2351943034" sldId="305"/>
        </pc:sldMkLst>
        <pc:spChg chg="mod">
          <ac:chgData name="David Schwarz" userId="9bfc2baea423fe92" providerId="LiveId" clId="{B7971D09-D5E6-45D0-B5FD-0684949C6E2A}" dt="2025-01-27T14:43:44.843" v="3594" actId="20577"/>
          <ac:spMkLst>
            <pc:docMk/>
            <pc:sldMk cId="2351943034" sldId="305"/>
            <ac:spMk id="2" creationId="{10733499-4767-C580-0768-692EC97FF94A}"/>
          </ac:spMkLst>
        </pc:spChg>
        <pc:spChg chg="add mod">
          <ac:chgData name="David Schwarz" userId="9bfc2baea423fe92" providerId="LiveId" clId="{B7971D09-D5E6-45D0-B5FD-0684949C6E2A}" dt="2025-01-27T14:48:33.116" v="3823" actId="1076"/>
          <ac:spMkLst>
            <pc:docMk/>
            <pc:sldMk cId="2351943034" sldId="305"/>
            <ac:spMk id="3" creationId="{F6B4C476-7866-C411-D5CC-1CCD236983B7}"/>
          </ac:spMkLst>
        </pc:spChg>
        <pc:spChg chg="add mod">
          <ac:chgData name="David Schwarz" userId="9bfc2baea423fe92" providerId="LiveId" clId="{B7971D09-D5E6-45D0-B5FD-0684949C6E2A}" dt="2025-01-27T14:44:12.043" v="3613" actId="20577"/>
          <ac:spMkLst>
            <pc:docMk/>
            <pc:sldMk cId="2351943034" sldId="305"/>
            <ac:spMk id="5" creationId="{C2F12185-AD8F-925F-1B06-1C6EE0AB0A18}"/>
          </ac:spMkLst>
        </pc:spChg>
        <pc:spChg chg="add mod">
          <ac:chgData name="David Schwarz" userId="9bfc2baea423fe92" providerId="LiveId" clId="{B7971D09-D5E6-45D0-B5FD-0684949C6E2A}" dt="2025-01-27T14:44:38.188" v="3659" actId="1076"/>
          <ac:spMkLst>
            <pc:docMk/>
            <pc:sldMk cId="2351943034" sldId="305"/>
            <ac:spMk id="8" creationId="{90BA3E6C-29F8-4465-2EA7-491522C56AB9}"/>
          </ac:spMkLst>
        </pc:spChg>
        <pc:spChg chg="del">
          <ac:chgData name="David Schwarz" userId="9bfc2baea423fe92" providerId="LiveId" clId="{B7971D09-D5E6-45D0-B5FD-0684949C6E2A}" dt="2025-01-27T14:43:49.237" v="3596" actId="478"/>
          <ac:spMkLst>
            <pc:docMk/>
            <pc:sldMk cId="2351943034" sldId="305"/>
            <ac:spMk id="9" creationId="{57E8AB23-D46A-AB54-55A9-DD171953082F}"/>
          </ac:spMkLst>
        </pc:spChg>
        <pc:spChg chg="add del mod">
          <ac:chgData name="David Schwarz" userId="9bfc2baea423fe92" providerId="LiveId" clId="{B7971D09-D5E6-45D0-B5FD-0684949C6E2A}" dt="2025-01-27T14:47:18.292" v="3769" actId="21"/>
          <ac:spMkLst>
            <pc:docMk/>
            <pc:sldMk cId="2351943034" sldId="305"/>
            <ac:spMk id="10" creationId="{95D5BC6C-EF56-2ECB-02C6-DB00F6F727E9}"/>
          </ac:spMkLst>
        </pc:spChg>
        <pc:spChg chg="add mod">
          <ac:chgData name="David Schwarz" userId="9bfc2baea423fe92" providerId="LiveId" clId="{B7971D09-D5E6-45D0-B5FD-0684949C6E2A}" dt="2025-01-27T14:45:40.208" v="3684" actId="14100"/>
          <ac:spMkLst>
            <pc:docMk/>
            <pc:sldMk cId="2351943034" sldId="305"/>
            <ac:spMk id="13" creationId="{295D8591-16BF-B0FA-E2C6-44D75081763D}"/>
          </ac:spMkLst>
        </pc:spChg>
        <pc:spChg chg="add mod">
          <ac:chgData name="David Schwarz" userId="9bfc2baea423fe92" providerId="LiveId" clId="{B7971D09-D5E6-45D0-B5FD-0684949C6E2A}" dt="2025-01-27T14:46:20.275" v="3753" actId="20577"/>
          <ac:spMkLst>
            <pc:docMk/>
            <pc:sldMk cId="2351943034" sldId="305"/>
            <ac:spMk id="16" creationId="{50F4945A-7A8A-3B5B-CADE-B1C8E9443AEB}"/>
          </ac:spMkLst>
        </pc:spChg>
        <pc:spChg chg="add mod">
          <ac:chgData name="David Schwarz" userId="9bfc2baea423fe92" providerId="LiveId" clId="{B7971D09-D5E6-45D0-B5FD-0684949C6E2A}" dt="2025-01-27T14:46:51.490" v="3759" actId="1076"/>
          <ac:spMkLst>
            <pc:docMk/>
            <pc:sldMk cId="2351943034" sldId="305"/>
            <ac:spMk id="17" creationId="{9A890D93-82FC-12DF-6C02-25E6ECE7FF73}"/>
          </ac:spMkLst>
        </pc:spChg>
        <pc:spChg chg="add mod">
          <ac:chgData name="David Schwarz" userId="9bfc2baea423fe92" providerId="LiveId" clId="{B7971D09-D5E6-45D0-B5FD-0684949C6E2A}" dt="2025-01-27T14:47:42.546" v="3782" actId="14100"/>
          <ac:spMkLst>
            <pc:docMk/>
            <pc:sldMk cId="2351943034" sldId="305"/>
            <ac:spMk id="18" creationId="{F8065D2E-B718-3572-F871-88161F4C5C1A}"/>
          </ac:spMkLst>
        </pc:spChg>
        <pc:spChg chg="add mod">
          <ac:chgData name="David Schwarz" userId="9bfc2baea423fe92" providerId="LiveId" clId="{B7971D09-D5E6-45D0-B5FD-0684949C6E2A}" dt="2025-01-27T14:47:10.735" v="3766" actId="1076"/>
          <ac:spMkLst>
            <pc:docMk/>
            <pc:sldMk cId="2351943034" sldId="305"/>
            <ac:spMk id="19" creationId="{80935A6A-1960-2273-A905-C35D9BE6677D}"/>
          </ac:spMkLst>
        </pc:spChg>
        <pc:spChg chg="add mod">
          <ac:chgData name="David Schwarz" userId="9bfc2baea423fe92" providerId="LiveId" clId="{B7971D09-D5E6-45D0-B5FD-0684949C6E2A}" dt="2025-01-27T14:47:12.945" v="3767"/>
          <ac:spMkLst>
            <pc:docMk/>
            <pc:sldMk cId="2351943034" sldId="305"/>
            <ac:spMk id="20" creationId="{86203E86-A84E-2117-5132-62A6D222B79E}"/>
          </ac:spMkLst>
        </pc:spChg>
        <pc:spChg chg="add mod">
          <ac:chgData name="David Schwarz" userId="9bfc2baea423fe92" providerId="LiveId" clId="{B7971D09-D5E6-45D0-B5FD-0684949C6E2A}" dt="2025-01-27T14:48:29.085" v="3822" actId="1076"/>
          <ac:spMkLst>
            <pc:docMk/>
            <pc:sldMk cId="2351943034" sldId="305"/>
            <ac:spMk id="21" creationId="{D5A0DB29-73C5-2C21-F96F-2B271FCDE9D3}"/>
          </ac:spMkLst>
        </pc:spChg>
        <pc:spChg chg="add mod">
          <ac:chgData name="David Schwarz" userId="9bfc2baea423fe92" providerId="LiveId" clId="{B7971D09-D5E6-45D0-B5FD-0684949C6E2A}" dt="2025-01-27T14:47:58.843" v="3788" actId="20577"/>
          <ac:spMkLst>
            <pc:docMk/>
            <pc:sldMk cId="2351943034" sldId="305"/>
            <ac:spMk id="25" creationId="{778A2F00-9C2A-4D26-EE20-985764E228FA}"/>
          </ac:spMkLst>
        </pc:spChg>
        <pc:spChg chg="add mod">
          <ac:chgData name="David Schwarz" userId="9bfc2baea423fe92" providerId="LiveId" clId="{B7971D09-D5E6-45D0-B5FD-0684949C6E2A}" dt="2025-01-27T14:48:24.959" v="3821" actId="1076"/>
          <ac:spMkLst>
            <pc:docMk/>
            <pc:sldMk cId="2351943034" sldId="305"/>
            <ac:spMk id="26" creationId="{B32F9632-4951-3B2B-F873-1FA09B980A43}"/>
          </ac:spMkLst>
        </pc:spChg>
        <pc:spChg chg="add mod">
          <ac:chgData name="David Schwarz" userId="9bfc2baea423fe92" providerId="LiveId" clId="{B7971D09-D5E6-45D0-B5FD-0684949C6E2A}" dt="2025-01-27T14:48:59.171" v="3831" actId="20577"/>
          <ac:spMkLst>
            <pc:docMk/>
            <pc:sldMk cId="2351943034" sldId="305"/>
            <ac:spMk id="32" creationId="{487E5D76-8033-1E46-874B-7657DE449735}"/>
          </ac:spMkLst>
        </pc:spChg>
        <pc:spChg chg="add del mod">
          <ac:chgData name="David Schwarz" userId="9bfc2baea423fe92" providerId="LiveId" clId="{B7971D09-D5E6-45D0-B5FD-0684949C6E2A}" dt="2025-01-27T14:49:13.382" v="3834" actId="478"/>
          <ac:spMkLst>
            <pc:docMk/>
            <pc:sldMk cId="2351943034" sldId="305"/>
            <ac:spMk id="33" creationId="{38058535-64A0-2B1A-B694-042F28253898}"/>
          </ac:spMkLst>
        </pc:spChg>
        <pc:spChg chg="add mod">
          <ac:chgData name="David Schwarz" userId="9bfc2baea423fe92" providerId="LiveId" clId="{B7971D09-D5E6-45D0-B5FD-0684949C6E2A}" dt="2025-01-27T14:49:31.951" v="3859" actId="1076"/>
          <ac:spMkLst>
            <pc:docMk/>
            <pc:sldMk cId="2351943034" sldId="305"/>
            <ac:spMk id="34" creationId="{4261DF02-8853-0014-9273-1AAAF3FD5926}"/>
          </ac:spMkLst>
        </pc:spChg>
        <pc:picChg chg="del">
          <ac:chgData name="David Schwarz" userId="9bfc2baea423fe92" providerId="LiveId" clId="{B7971D09-D5E6-45D0-B5FD-0684949C6E2A}" dt="2025-01-27T14:43:47.526" v="3595" actId="478"/>
          <ac:picMkLst>
            <pc:docMk/>
            <pc:sldMk cId="2351943034" sldId="305"/>
            <ac:picMk id="1026" creationId="{B5B341CC-3F63-9841-9AD3-D7DA2EC5743B}"/>
          </ac:picMkLst>
        </pc:picChg>
        <pc:cxnChg chg="add mod">
          <ac:chgData name="David Schwarz" userId="9bfc2baea423fe92" providerId="LiveId" clId="{B7971D09-D5E6-45D0-B5FD-0684949C6E2A}" dt="2025-01-27T14:48:35.208" v="3824" actId="14100"/>
          <ac:cxnSpMkLst>
            <pc:docMk/>
            <pc:sldMk cId="2351943034" sldId="305"/>
            <ac:cxnSpMk id="7" creationId="{8DE12C5B-963C-5413-F9B8-A93EEFCFCAD6}"/>
          </ac:cxnSpMkLst>
        </pc:cxnChg>
        <pc:cxnChg chg="add mod">
          <ac:chgData name="David Schwarz" userId="9bfc2baea423fe92" providerId="LiveId" clId="{B7971D09-D5E6-45D0-B5FD-0684949C6E2A}" dt="2025-01-27T14:47:18.292" v="3769" actId="21"/>
          <ac:cxnSpMkLst>
            <pc:docMk/>
            <pc:sldMk cId="2351943034" sldId="305"/>
            <ac:cxnSpMk id="12" creationId="{307BA476-2EA5-1F75-AD7F-BA458CA723C7}"/>
          </ac:cxnSpMkLst>
        </pc:cxnChg>
        <pc:cxnChg chg="add mod">
          <ac:chgData name="David Schwarz" userId="9bfc2baea423fe92" providerId="LiveId" clId="{B7971D09-D5E6-45D0-B5FD-0684949C6E2A}" dt="2025-01-27T14:47:18.292" v="3769" actId="21"/>
          <ac:cxnSpMkLst>
            <pc:docMk/>
            <pc:sldMk cId="2351943034" sldId="305"/>
            <ac:cxnSpMk id="14" creationId="{07D6AF9C-04B5-2FC5-1110-BD7C9A112FAF}"/>
          </ac:cxnSpMkLst>
        </pc:cxnChg>
        <pc:cxnChg chg="add mod">
          <ac:chgData name="David Schwarz" userId="9bfc2baea423fe92" providerId="LiveId" clId="{B7971D09-D5E6-45D0-B5FD-0684949C6E2A}" dt="2025-01-27T14:48:29.085" v="3822" actId="1076"/>
          <ac:cxnSpMkLst>
            <pc:docMk/>
            <pc:sldMk cId="2351943034" sldId="305"/>
            <ac:cxnSpMk id="22" creationId="{BFA72378-7EAB-CB6C-176A-F9BD14DCAE77}"/>
          </ac:cxnSpMkLst>
        </pc:cxnChg>
        <pc:cxnChg chg="add mod">
          <ac:chgData name="David Schwarz" userId="9bfc2baea423fe92" providerId="LiveId" clId="{B7971D09-D5E6-45D0-B5FD-0684949C6E2A}" dt="2025-01-27T14:48:49.853" v="3827" actId="14100"/>
          <ac:cxnSpMkLst>
            <pc:docMk/>
            <pc:sldMk cId="2351943034" sldId="305"/>
            <ac:cxnSpMk id="29" creationId="{92D52A35-F1D1-4E21-DECC-1C6E24A4FB9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-84953"/>
            <a:ext cx="10970173" cy="2237712"/>
          </a:xfrm>
        </p:spPr>
        <p:txBody>
          <a:bodyPr>
            <a:normAutofit/>
          </a:bodyPr>
          <a:lstStyle/>
          <a:p>
            <a:r>
              <a:rPr lang="en-CH" sz="5000" dirty="0" err="1"/>
              <a:t>AdventurWorks</a:t>
            </a:r>
            <a:r>
              <a:rPr lang="en-CH" sz="5000" dirty="0"/>
              <a:t>  SQL Agent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797E7-148F-7307-21CA-E1B4E5A6C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0E1F-53E7-93A2-D259-B4DD6A7C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dATAMODEL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1B8225E-A5B4-28EE-2549-03E24B57B51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647815" y="1705485"/>
            <a:ext cx="7046040" cy="451896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H" dirty="0"/>
              <a:t>Relationship </a:t>
            </a:r>
            <a:r>
              <a:rPr lang="en-CH" dirty="0" err="1"/>
              <a:t>betwee</a:t>
            </a:r>
            <a:r>
              <a:rPr lang="de-CH" dirty="0"/>
              <a:t>n</a:t>
            </a:r>
            <a:r>
              <a:rPr lang="en-CH" dirty="0"/>
              <a:t>  Tables can be </a:t>
            </a:r>
            <a:r>
              <a:rPr lang="en-CH" dirty="0" err="1"/>
              <a:t>identifieds</a:t>
            </a:r>
            <a:r>
              <a:rPr lang="en-CH" dirty="0"/>
              <a:t> by</a:t>
            </a:r>
          </a:p>
          <a:p>
            <a:r>
              <a:rPr lang="en-CH" dirty="0"/>
              <a:t>Foreign Keys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Potent</a:t>
            </a:r>
            <a:r>
              <a:rPr lang="de-CH" dirty="0"/>
              <a:t>i</a:t>
            </a:r>
            <a:r>
              <a:rPr lang="en-CH" dirty="0"/>
              <a:t>ally al</a:t>
            </a:r>
            <a:r>
              <a:rPr lang="de-CH" dirty="0"/>
              <a:t>s</a:t>
            </a:r>
            <a:r>
              <a:rPr lang="en-CH" dirty="0"/>
              <a:t>o just by T</a:t>
            </a:r>
            <a:r>
              <a:rPr lang="de-CH" dirty="0"/>
              <a:t>a</a:t>
            </a:r>
            <a:r>
              <a:rPr lang="en-CH" dirty="0" err="1"/>
              <a:t>ble</a:t>
            </a:r>
            <a:r>
              <a:rPr lang="en-CH" dirty="0"/>
              <a:t> &amp; Column names:</a:t>
            </a:r>
          </a:p>
          <a:p>
            <a:pPr marL="0" indent="0">
              <a:buNone/>
            </a:pPr>
            <a:r>
              <a:rPr lang="en-CH" dirty="0"/>
              <a:t>Example:</a:t>
            </a:r>
          </a:p>
          <a:p>
            <a:r>
              <a:rPr lang="en-CH" dirty="0" err="1"/>
              <a:t>HumanrRessource.Shift</a:t>
            </a:r>
            <a:r>
              <a:rPr lang="en-CH" dirty="0"/>
              <a:t> T</a:t>
            </a:r>
            <a:r>
              <a:rPr lang="de-CH" dirty="0"/>
              <a:t>a</a:t>
            </a:r>
            <a:r>
              <a:rPr lang="en-CH" dirty="0" err="1"/>
              <a:t>ble</a:t>
            </a:r>
            <a:r>
              <a:rPr lang="en-CH" dirty="0"/>
              <a:t> contains column “</a:t>
            </a:r>
            <a:r>
              <a:rPr lang="en-CH" dirty="0" err="1"/>
              <a:t>ShiftID</a:t>
            </a:r>
            <a:r>
              <a:rPr lang="en-CH" dirty="0"/>
              <a:t>”</a:t>
            </a:r>
          </a:p>
          <a:p>
            <a:r>
              <a:rPr lang="de-CH" sz="2900" dirty="0"/>
              <a:t>HumanResources.EmployeeDepartment</a:t>
            </a:r>
            <a:r>
              <a:rPr lang="en-CH" sz="2900" dirty="0"/>
              <a:t>H</a:t>
            </a:r>
            <a:r>
              <a:rPr lang="de-CH" sz="2900" dirty="0"/>
              <a:t>istory</a:t>
            </a:r>
            <a:r>
              <a:rPr lang="en-CH" sz="2900" dirty="0"/>
              <a:t> also contains column “</a:t>
            </a:r>
            <a:r>
              <a:rPr lang="en-CH" sz="2900" dirty="0" err="1"/>
              <a:t>ShiftID</a:t>
            </a:r>
            <a:r>
              <a:rPr lang="en-CH" sz="2900" dirty="0"/>
              <a:t>”</a:t>
            </a:r>
          </a:p>
          <a:p>
            <a:r>
              <a:rPr lang="en-CH" sz="2900" dirty="0"/>
              <a:t>In </a:t>
            </a:r>
            <a:r>
              <a:rPr lang="en-CH" sz="2900" dirty="0" err="1"/>
              <a:t>AdventurWorks</a:t>
            </a:r>
            <a:r>
              <a:rPr lang="en-CH" sz="2900" dirty="0"/>
              <a:t> we also have a </a:t>
            </a:r>
            <a:r>
              <a:rPr lang="en-CH" sz="2900" dirty="0" err="1"/>
              <a:t>ForeignKey</a:t>
            </a:r>
            <a:r>
              <a:rPr lang="en-CH" sz="2900" dirty="0"/>
              <a:t> </a:t>
            </a:r>
          </a:p>
          <a:p>
            <a:r>
              <a:rPr lang="en-CH" sz="2900" dirty="0"/>
              <a:t>In “Real World” Example no </a:t>
            </a:r>
            <a:r>
              <a:rPr lang="en-CH" sz="2900" dirty="0" err="1"/>
              <a:t>FKs</a:t>
            </a:r>
            <a:r>
              <a:rPr lang="en-CH" sz="2900" dirty="0"/>
              <a:t> might exists and ID naming could also be different: Most </a:t>
            </a:r>
            <a:r>
              <a:rPr lang="en-CH" sz="2900" dirty="0" err="1"/>
              <a:t>comen</a:t>
            </a:r>
            <a:r>
              <a:rPr lang="en-CH" sz="2900" dirty="0"/>
              <a:t> : </a:t>
            </a:r>
          </a:p>
          <a:p>
            <a:pPr lvl="1"/>
            <a:r>
              <a:rPr lang="en-CH" sz="2900" dirty="0" err="1"/>
              <a:t>HumanrRessource.Shift</a:t>
            </a:r>
            <a:r>
              <a:rPr lang="en-CH" sz="2900" dirty="0"/>
              <a:t> -&gt; Column “ID” as PK</a:t>
            </a:r>
          </a:p>
          <a:p>
            <a:pPr lvl="1"/>
            <a:r>
              <a:rPr lang="de-CH" sz="2900" dirty="0"/>
              <a:t>HumanResources.EmployeeDepartment</a:t>
            </a:r>
            <a:r>
              <a:rPr lang="en-CH" sz="2900" dirty="0"/>
              <a:t>H</a:t>
            </a:r>
            <a:r>
              <a:rPr lang="de-CH" sz="2900" dirty="0"/>
              <a:t>istory</a:t>
            </a:r>
            <a:r>
              <a:rPr lang="en-CH" sz="2900" dirty="0"/>
              <a:t> -&gt; </a:t>
            </a:r>
            <a:r>
              <a:rPr lang="en-CH" sz="2900" dirty="0" err="1"/>
              <a:t>ShiftID</a:t>
            </a:r>
            <a:endParaRPr lang="en-CH" sz="2900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FC95E-E7B9-3C6F-49D4-20864C00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62FB7-5747-1560-658D-8331317BE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3" y="1608271"/>
            <a:ext cx="2489450" cy="3417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DCF2B-341F-1341-B1C4-26563BDEC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88" y="2284025"/>
            <a:ext cx="8131754" cy="4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3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06DDC-BA13-4032-AC46-042275A27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9520-D197-3BC5-CAF6-358BDE8A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dATAMODEL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F0274-4D78-EDEC-5E32-EDD0BD23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52A5E-2417-474F-02BD-FF3B401A4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20" y="1914946"/>
            <a:ext cx="4617547" cy="374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D41092-9E0D-2E82-13F4-1A5E9DF70B2F}"/>
              </a:ext>
            </a:extLst>
          </p:cNvPr>
          <p:cNvSpPr txBox="1"/>
          <p:nvPr/>
        </p:nvSpPr>
        <p:spPr>
          <a:xfrm>
            <a:off x="6096000" y="1701478"/>
            <a:ext cx="5329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With the </a:t>
            </a:r>
            <a:r>
              <a:rPr lang="en-CH" dirty="0" err="1"/>
              <a:t>vectordatabase</a:t>
            </a:r>
            <a:r>
              <a:rPr lang="en-CH" dirty="0"/>
              <a:t> we can identify relevant tables and columns but to write an SQL query we also need all intermediate tables in the data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-&gt; I compute a minimal spanning tree in the </a:t>
            </a:r>
            <a:r>
              <a:rPr lang="en-CH" dirty="0" err="1"/>
              <a:t>datamodel</a:t>
            </a:r>
            <a:r>
              <a:rPr lang="en-CH" dirty="0"/>
              <a:t> (weights 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For a given undirected weighted graph an a subset of points a minimal spanning tree is the set of edges connection all the points while minimising the weights</a:t>
            </a:r>
          </a:p>
        </p:txBody>
      </p:sp>
    </p:spTree>
    <p:extLst>
      <p:ext uri="{BB962C8B-B14F-4D97-AF65-F5344CB8AC3E}">
        <p14:creationId xmlns:p14="http://schemas.microsoft.com/office/powerpoint/2010/main" val="238551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2E136-6467-68AB-C78A-E7B5C9757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3499-4767-C580-0768-692EC97F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FA085-5E40-5E0D-C27B-A1FF6E91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B4C476-7866-C411-D5CC-1CCD236983B7}"/>
              </a:ext>
            </a:extLst>
          </p:cNvPr>
          <p:cNvSpPr/>
          <p:nvPr/>
        </p:nvSpPr>
        <p:spPr>
          <a:xfrm>
            <a:off x="1166078" y="2276538"/>
            <a:ext cx="1823574" cy="794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MS 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12185-AD8F-925F-1B06-1C6EE0AB0A18}"/>
              </a:ext>
            </a:extLst>
          </p:cNvPr>
          <p:cNvSpPr/>
          <p:nvPr/>
        </p:nvSpPr>
        <p:spPr>
          <a:xfrm>
            <a:off x="4102609" y="4239215"/>
            <a:ext cx="1823574" cy="794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Postgres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E12C5B-963C-5413-F9B8-A93EEFCFCAD6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>
            <a:off x="2077865" y="3070760"/>
            <a:ext cx="2024744" cy="15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BA3E6C-29F8-4465-2EA7-491522C56AB9}"/>
              </a:ext>
            </a:extLst>
          </p:cNvPr>
          <p:cNvSpPr txBox="1"/>
          <p:nvPr/>
        </p:nvSpPr>
        <p:spPr>
          <a:xfrm>
            <a:off x="399723" y="3523333"/>
            <a:ext cx="3406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Stores </a:t>
            </a:r>
            <a:r>
              <a:rPr lang="en-CH" dirty="0" err="1"/>
              <a:t>emmbeddings</a:t>
            </a:r>
            <a:r>
              <a:rPr lang="en-CH" dirty="0"/>
              <a:t> of extended properties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5BC6C-EF56-2ECB-02C6-DB00F6F727E9}"/>
              </a:ext>
            </a:extLst>
          </p:cNvPr>
          <p:cNvSpPr/>
          <p:nvPr/>
        </p:nvSpPr>
        <p:spPr>
          <a:xfrm>
            <a:off x="4636007" y="2276538"/>
            <a:ext cx="1510067" cy="6844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Python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7BA476-2EA5-1F75-AD7F-BA458CA723C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882896" y="2961032"/>
            <a:ext cx="508145" cy="120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5D8591-16BF-B0FA-E2C6-44D75081763D}"/>
              </a:ext>
            </a:extLst>
          </p:cNvPr>
          <p:cNvSpPr txBox="1"/>
          <p:nvPr/>
        </p:nvSpPr>
        <p:spPr>
          <a:xfrm>
            <a:off x="5674506" y="1290610"/>
            <a:ext cx="167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Question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AF9C-04B5-2FC5-1110-BD7C9A112FA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391041" y="1617359"/>
            <a:ext cx="704959" cy="65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F4945A-7A8A-3B5B-CADE-B1C8E9443AEB}"/>
              </a:ext>
            </a:extLst>
          </p:cNvPr>
          <p:cNvSpPr txBox="1"/>
          <p:nvPr/>
        </p:nvSpPr>
        <p:spPr>
          <a:xfrm>
            <a:off x="4222786" y="3250638"/>
            <a:ext cx="3406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Similarity search for relevant tables and columns to build </a:t>
            </a:r>
            <a:r>
              <a:rPr lang="en-CH" dirty="0" err="1"/>
              <a:t>promt</a:t>
            </a:r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890D93-82FC-12DF-6C02-25E6ECE7FF73}"/>
              </a:ext>
            </a:extLst>
          </p:cNvPr>
          <p:cNvSpPr txBox="1"/>
          <p:nvPr/>
        </p:nvSpPr>
        <p:spPr>
          <a:xfrm>
            <a:off x="1438222" y="3154001"/>
            <a:ext cx="3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65D2E-B718-3572-F871-88161F4C5C1A}"/>
              </a:ext>
            </a:extLst>
          </p:cNvPr>
          <p:cNvSpPr txBox="1"/>
          <p:nvPr/>
        </p:nvSpPr>
        <p:spPr>
          <a:xfrm>
            <a:off x="5593082" y="1763304"/>
            <a:ext cx="55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935A6A-1960-2273-A905-C35D9BE6677D}"/>
              </a:ext>
            </a:extLst>
          </p:cNvPr>
          <p:cNvSpPr txBox="1"/>
          <p:nvPr/>
        </p:nvSpPr>
        <p:spPr>
          <a:xfrm>
            <a:off x="5194667" y="3026279"/>
            <a:ext cx="39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0DB29-73C5-2C21-F96F-2B271FCDE9D3}"/>
              </a:ext>
            </a:extLst>
          </p:cNvPr>
          <p:cNvSpPr/>
          <p:nvPr/>
        </p:nvSpPr>
        <p:spPr>
          <a:xfrm>
            <a:off x="8875991" y="2281763"/>
            <a:ext cx="1510067" cy="6844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OpenAI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72378-7EAB-CB6C-176A-F9BD14DCAE77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6146074" y="2618785"/>
            <a:ext cx="2729917" cy="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8A2F00-9C2A-4D26-EE20-985764E228FA}"/>
              </a:ext>
            </a:extLst>
          </p:cNvPr>
          <p:cNvSpPr txBox="1"/>
          <p:nvPr/>
        </p:nvSpPr>
        <p:spPr>
          <a:xfrm>
            <a:off x="7279058" y="2188402"/>
            <a:ext cx="55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F9632-4951-3B2B-F873-1FA09B980A43}"/>
              </a:ext>
            </a:extLst>
          </p:cNvPr>
          <p:cNvSpPr txBox="1"/>
          <p:nvPr/>
        </p:nvSpPr>
        <p:spPr>
          <a:xfrm>
            <a:off x="6404282" y="2537437"/>
            <a:ext cx="259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Send prompt to OpenAI API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D52A35-F1D1-4E21-DECC-1C6E24A4FB99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>
            <a:off x="2989652" y="2618785"/>
            <a:ext cx="1646355" cy="5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87E5D76-8033-1E46-874B-7657DE449735}"/>
              </a:ext>
            </a:extLst>
          </p:cNvPr>
          <p:cNvSpPr txBox="1"/>
          <p:nvPr/>
        </p:nvSpPr>
        <p:spPr>
          <a:xfrm>
            <a:off x="3676976" y="2297079"/>
            <a:ext cx="55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61DF02-8853-0014-9273-1AAAF3FD5926}"/>
              </a:ext>
            </a:extLst>
          </p:cNvPr>
          <p:cNvSpPr txBox="1"/>
          <p:nvPr/>
        </p:nvSpPr>
        <p:spPr>
          <a:xfrm>
            <a:off x="3029977" y="2666411"/>
            <a:ext cx="1541749" cy="37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Execute SQL</a:t>
            </a:r>
          </a:p>
        </p:txBody>
      </p:sp>
    </p:spTree>
    <p:extLst>
      <p:ext uri="{BB962C8B-B14F-4D97-AF65-F5344CB8AC3E}">
        <p14:creationId xmlns:p14="http://schemas.microsoft.com/office/powerpoint/2010/main" val="235194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8AE2D-9B66-0668-71BD-BEEEE3D4D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A3AB-D9A3-C6DA-E439-0026FC3C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Infrastruktur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A0B9A1C-1000-200D-9934-3BEC72C13BA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H" dirty="0"/>
              <a:t>Postgres DB to store </a:t>
            </a:r>
            <a:r>
              <a:rPr lang="en-CH" dirty="0" err="1"/>
              <a:t>Vectordatabase</a:t>
            </a:r>
            <a:endParaRPr lang="en-CH" dirty="0"/>
          </a:p>
          <a:p>
            <a:r>
              <a:rPr lang="en-CH" dirty="0" err="1"/>
              <a:t>pgvector</a:t>
            </a:r>
            <a:r>
              <a:rPr lang="en-CH" dirty="0"/>
              <a:t> extension </a:t>
            </a:r>
          </a:p>
          <a:p>
            <a:r>
              <a:rPr lang="en-CH" dirty="0"/>
              <a:t>MS SQL Light Database to Host </a:t>
            </a:r>
            <a:r>
              <a:rPr lang="en-CH" dirty="0" err="1"/>
              <a:t>AdventureWworks</a:t>
            </a:r>
            <a:r>
              <a:rPr lang="en-CH" dirty="0"/>
              <a:t> Data</a:t>
            </a:r>
          </a:p>
          <a:p>
            <a:r>
              <a:rPr lang="en-CH" dirty="0"/>
              <a:t>SSMS to query MS SQL DB</a:t>
            </a:r>
          </a:p>
          <a:p>
            <a:r>
              <a:rPr lang="en-CH" dirty="0" err="1"/>
              <a:t>pgAdmin</a:t>
            </a:r>
            <a:r>
              <a:rPr lang="en-CH" dirty="0"/>
              <a:t> to </a:t>
            </a:r>
            <a:r>
              <a:rPr lang="en-CH" dirty="0" err="1"/>
              <a:t>querry</a:t>
            </a:r>
            <a:r>
              <a:rPr lang="en-CH" dirty="0"/>
              <a:t> </a:t>
            </a:r>
            <a:r>
              <a:rPr lang="en-CH" dirty="0" err="1"/>
              <a:t>PostGres</a:t>
            </a:r>
            <a:r>
              <a:rPr lang="en-CH" dirty="0"/>
              <a:t> DB </a:t>
            </a:r>
          </a:p>
          <a:p>
            <a:r>
              <a:rPr lang="en-CH" dirty="0"/>
              <a:t>LLM API Endpoint (OpenAI)</a:t>
            </a:r>
          </a:p>
          <a:p>
            <a:r>
              <a:rPr lang="en-CH" dirty="0"/>
              <a:t>Visual Studio &amp; CMD to install </a:t>
            </a:r>
            <a:r>
              <a:rPr lang="en-CH" dirty="0" err="1"/>
              <a:t>pgvector</a:t>
            </a:r>
            <a:r>
              <a:rPr lang="en-CH" dirty="0"/>
              <a:t> extension </a:t>
            </a:r>
          </a:p>
          <a:p>
            <a:r>
              <a:rPr lang="en-CH" dirty="0"/>
              <a:t>ENV variables to </a:t>
            </a:r>
            <a:r>
              <a:rPr lang="en-CH"/>
              <a:t>store secretes </a:t>
            </a:r>
            <a:endParaRPr lang="en-CH" dirty="0"/>
          </a:p>
          <a:p>
            <a:endParaRPr lang="en-CH" dirty="0"/>
          </a:p>
          <a:p>
            <a:pPr marL="0" indent="0">
              <a:buNone/>
            </a:pPr>
            <a:r>
              <a:rPr lang="en-CH" dirty="0"/>
              <a:t>-&gt; Setup.txt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432B4-AF65-0D19-5C7E-E75C5FB9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E76A9-A335-AB26-7152-A1BD90C67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0796-7858-D0E4-34AA-F19A180E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Disclaimer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0C5A5F9-565D-EA0B-2125-42553BA8F5E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CH" dirty="0" err="1"/>
              <a:t>AdventourWork</a:t>
            </a:r>
            <a:r>
              <a:rPr lang="en-CH" dirty="0"/>
              <a:t> is </a:t>
            </a:r>
            <a:r>
              <a:rPr lang="en-CH" dirty="0" err="1"/>
              <a:t>pu</a:t>
            </a:r>
            <a:r>
              <a:rPr lang="de-CH" dirty="0"/>
              <a:t>b</a:t>
            </a:r>
            <a:r>
              <a:rPr lang="en-CH" dirty="0" err="1"/>
              <a:t>lic</a:t>
            </a:r>
            <a:r>
              <a:rPr lang="en-CH" dirty="0"/>
              <a:t> data and that knowledge might interfere with my tests</a:t>
            </a:r>
          </a:p>
          <a:p>
            <a:r>
              <a:rPr lang="en-CH" dirty="0"/>
              <a:t>Minimal Spanning Tree calculation is not working yet, currently all tables and columns are pas</a:t>
            </a:r>
            <a:r>
              <a:rPr lang="de-CH" dirty="0"/>
              <a:t>s</a:t>
            </a:r>
            <a:r>
              <a:rPr lang="en-CH" dirty="0"/>
              <a:t>ed to Prom</a:t>
            </a:r>
            <a:r>
              <a:rPr lang="de-CH" dirty="0"/>
              <a:t>p</a:t>
            </a:r>
            <a:r>
              <a:rPr lang="en-CH" dirty="0"/>
              <a:t>t (700+ rows...)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09673-0858-B648-7F91-F31987A6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14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D3403-C4D5-8AEC-DEDA-417C66DFB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BF1D-ABA9-1F52-0307-8955D357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Extensions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E469C13-7761-77DE-37A8-132BD54A5D9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Optimize prompt length for better resource utilization.</a:t>
            </a:r>
          </a:p>
          <a:p>
            <a:r>
              <a:rPr lang="en-US" dirty="0"/>
              <a:t>Instead of bulk loading all embeddings into the database, develop an ETL process that supports incremental updates, deletions, and insertions.</a:t>
            </a:r>
          </a:p>
          <a:p>
            <a:r>
              <a:rPr lang="en-US" dirty="0"/>
              <a:t>Scale the solution to accommodate larger applications and data models, such as CRM systems, application databases, and data warehouses that are not publicly accessible</a:t>
            </a:r>
            <a:endParaRPr lang="en-CH" dirty="0"/>
          </a:p>
          <a:p>
            <a:r>
              <a:rPr lang="en-US" dirty="0"/>
              <a:t>Utilize indexes in PostgreSQL to enhance search performance.</a:t>
            </a:r>
          </a:p>
          <a:p>
            <a:r>
              <a:rPr lang="en-US" dirty="0"/>
              <a:t>Perform embedding calculations directly within PostgreSQL for greater efficiency compared to Python.</a:t>
            </a:r>
          </a:p>
          <a:p>
            <a:r>
              <a:rPr lang="en-CH" dirty="0"/>
              <a:t>Front-end</a:t>
            </a:r>
          </a:p>
          <a:p>
            <a:r>
              <a:rPr lang="en-CH" dirty="0"/>
              <a:t>SECURITY: Authentication against Front-end &amp; MSSQL DB &amp; Postgres DB -&gt; AD-groups...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D664-FC9A-CB90-5490-C67DABF2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0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fontScale="70000" lnSpcReduction="20000"/>
          </a:bodyPr>
          <a:lstStyle/>
          <a:p>
            <a:r>
              <a:rPr lang="en-CH" dirty="0"/>
              <a:t>Starting Point</a:t>
            </a:r>
            <a:endParaRPr lang="en-US" dirty="0"/>
          </a:p>
          <a:p>
            <a:r>
              <a:rPr lang="en-CH" dirty="0"/>
              <a:t>Problem</a:t>
            </a:r>
            <a:endParaRPr lang="en-US" dirty="0"/>
          </a:p>
          <a:p>
            <a:r>
              <a:rPr lang="en-CH" dirty="0"/>
              <a:t>Goal</a:t>
            </a:r>
            <a:endParaRPr lang="en-US" dirty="0"/>
          </a:p>
          <a:p>
            <a:r>
              <a:rPr lang="en-CH" dirty="0"/>
              <a:t>Tasks</a:t>
            </a:r>
            <a:endParaRPr lang="en-US" dirty="0"/>
          </a:p>
          <a:p>
            <a:r>
              <a:rPr lang="en-CH" dirty="0" err="1"/>
              <a:t>Datamodel</a:t>
            </a:r>
            <a:endParaRPr lang="en-CH" dirty="0"/>
          </a:p>
          <a:p>
            <a:r>
              <a:rPr lang="en-CH" dirty="0"/>
              <a:t>Infrastructure</a:t>
            </a:r>
          </a:p>
          <a:p>
            <a:r>
              <a:rPr lang="en-CH" dirty="0"/>
              <a:t>Disclaimer &amp; Extension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8C0F-D305-49F9-7511-47E39A39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Starting Point	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ECC9033-B86F-FE8F-9C93-2055B2D1311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CH" dirty="0"/>
              <a:t>SQL (Structured Query Language) used to retrieve data from databases (SELECT * FROM </a:t>
            </a:r>
            <a:r>
              <a:rPr lang="en-CH" dirty="0" err="1"/>
              <a:t>HumanResources.Employe</a:t>
            </a:r>
            <a:r>
              <a:rPr lang="en-CH" dirty="0"/>
              <a:t> WHERE ....</a:t>
            </a:r>
          </a:p>
          <a:p>
            <a:r>
              <a:rPr lang="en-CH" dirty="0"/>
              <a:t>LLMs are quiet good in writing “short” SQL already</a:t>
            </a:r>
          </a:p>
          <a:p>
            <a:r>
              <a:rPr lang="en-CH" dirty="0"/>
              <a:t>Many Analysts write SQL and use a lot of time for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D5F6B-2DE8-AE95-E8E2-0C1CC8F2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0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46FB8-B6CF-0759-93F5-42882E5B5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EF23-15CB-2764-7509-8E89AE5D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Problem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B294D09-A236-3561-8392-8F09EC7A38A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70510" y="2417763"/>
            <a:ext cx="10557336" cy="3678235"/>
          </a:xfrm>
        </p:spPr>
        <p:txBody>
          <a:bodyPr/>
          <a:lstStyle/>
          <a:p>
            <a:r>
              <a:rPr lang="en-CH" dirty="0"/>
              <a:t>Database(s) can contain thousand of tables and LLM (and Analysts as well) don’t know the structure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F4D48-40D7-4D4A-89AB-CA23C39E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1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40BF0-7CB7-EC22-01E0-4F221A2B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BEB4-0401-CC31-48B1-AAA8B859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Goal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462E643-FE29-FC1D-9711-6322C73153C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CH" dirty="0"/>
              <a:t>Create an Agent translating </a:t>
            </a:r>
            <a:r>
              <a:rPr lang="en-CH" dirty="0" err="1"/>
              <a:t>bu</a:t>
            </a:r>
            <a:r>
              <a:rPr lang="de-CH" dirty="0"/>
              <a:t>sines</a:t>
            </a:r>
            <a:r>
              <a:rPr lang="en-CH" dirty="0"/>
              <a:t>s questions from analysts into SQL for the </a:t>
            </a:r>
            <a:r>
              <a:rPr lang="de-CH" dirty="0"/>
              <a:t>AdventureWorks2016</a:t>
            </a:r>
            <a:r>
              <a:rPr lang="en-CH" dirty="0"/>
              <a:t> DB</a:t>
            </a:r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FF9FD-6CDC-AE51-F45C-6E2CF953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6DE23B-F447-21D6-B0B0-706AB40B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 ME AN EXAMPLE SQL QUERY FOR THE ADVENTORUWORKS2016 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8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7AC03-BED6-4250-93C7-AB79BE300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CB9C-2DF2-1CC0-7DFE-4DB296A8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eXAMPLE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163F4C0-ABE8-68F4-FF62-1CA4BC08248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2417764"/>
            <a:ext cx="4205021" cy="1830276"/>
          </a:xfrm>
        </p:spPr>
        <p:txBody>
          <a:bodyPr/>
          <a:lstStyle/>
          <a:p>
            <a:r>
              <a:rPr lang="en-US" dirty="0"/>
              <a:t>Which are the top 5 customers who have spent the most on orders in the last year?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C947-23A2-18F5-17F4-C0E75E07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2B120B-2951-B640-3E06-D00A16156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 ME AN EXAMPLE SQL QUERY FOR THE ADVENTORUWORKS2016 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alt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22BEF-5C28-0EF3-3968-A29D60EA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840" y="2417763"/>
            <a:ext cx="543000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6105D-9DBF-5753-DDB4-6C317DFAD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2EE5-2DD7-55A1-EA2F-054A3BE9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TASK(s)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F1C3689-B057-BDEE-6356-1B1C9A7A9BD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H" dirty="0"/>
              <a:t>Create a </a:t>
            </a:r>
            <a:r>
              <a:rPr lang="en-CH" dirty="0" err="1"/>
              <a:t>Vectordatabase</a:t>
            </a:r>
            <a:r>
              <a:rPr lang="en-CH" dirty="0"/>
              <a:t>(s) containing information about the </a:t>
            </a:r>
            <a:r>
              <a:rPr lang="en-CH" dirty="0" err="1"/>
              <a:t>datamodel</a:t>
            </a:r>
            <a:r>
              <a:rPr lang="en-CH" dirty="0"/>
              <a:t>:</a:t>
            </a:r>
          </a:p>
          <a:p>
            <a:pPr lvl="1"/>
            <a:r>
              <a:rPr lang="en-CH" dirty="0"/>
              <a:t>Documentation about Tables</a:t>
            </a:r>
          </a:p>
          <a:p>
            <a:pPr lvl="1"/>
            <a:r>
              <a:rPr lang="en-CH" dirty="0"/>
              <a:t>Documentation about columns</a:t>
            </a:r>
          </a:p>
          <a:p>
            <a:pPr lvl="1"/>
            <a:r>
              <a:rPr lang="en-CH" dirty="0" err="1"/>
              <a:t>Datamodel</a:t>
            </a:r>
            <a:r>
              <a:rPr lang="en-CH" dirty="0"/>
              <a:t> itself (relationship between tables)</a:t>
            </a:r>
          </a:p>
          <a:p>
            <a:r>
              <a:rPr lang="en-CH" dirty="0"/>
              <a:t>For a given Bu</a:t>
            </a:r>
            <a:r>
              <a:rPr lang="de-CH" dirty="0"/>
              <a:t>sines</a:t>
            </a:r>
            <a:r>
              <a:rPr lang="en-CH" dirty="0"/>
              <a:t>s Questions find relevant Tables, Columns and Relationships between tables</a:t>
            </a:r>
          </a:p>
          <a:p>
            <a:r>
              <a:rPr lang="en-CH" dirty="0"/>
              <a:t>For relevant tables also all </a:t>
            </a:r>
            <a:r>
              <a:rPr lang="en-CH" dirty="0" err="1"/>
              <a:t>interm</a:t>
            </a:r>
            <a:r>
              <a:rPr lang="de-CH" dirty="0"/>
              <a:t>e</a:t>
            </a:r>
            <a:r>
              <a:rPr lang="en-CH" dirty="0" err="1"/>
              <a:t>diate</a:t>
            </a:r>
            <a:r>
              <a:rPr lang="en-CH" dirty="0"/>
              <a:t> tables need to be included -&gt; Path in Graph between Tables need to be found: First approach Minimal Spanning Tree </a:t>
            </a:r>
          </a:p>
          <a:p>
            <a:r>
              <a:rPr lang="en-CH" dirty="0"/>
              <a:t>Add information in an optimal way to an prompt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040E8-D667-2238-E613-9F2B54C9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4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F0B67-A26A-E3AE-121B-2B9518ACA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F60F-CCBF-EC28-5EFD-4CACA1A5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dATA</a:t>
            </a:r>
            <a:r>
              <a:rPr lang="en-CH" dirty="0"/>
              <a:t> - </a:t>
            </a:r>
            <a:r>
              <a:rPr lang="en-CH" dirty="0" err="1"/>
              <a:t>TAbledefinitions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621B3-9DAD-76C0-3B4A-FCDA0B24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64B054-B9DA-8800-704C-32272F95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96" y="1519278"/>
            <a:ext cx="8010937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8B28B-FFE1-EC30-AE86-5F9E1D1B0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036B-045F-D1BD-E885-61D03495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 err="1"/>
              <a:t>dATA</a:t>
            </a:r>
            <a:r>
              <a:rPr lang="en-CH" dirty="0"/>
              <a:t> - </a:t>
            </a:r>
            <a:r>
              <a:rPr lang="en-CH" dirty="0" err="1"/>
              <a:t>Extendedproperties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12542-8912-99A7-9A3F-13A132C7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EBEFD-721F-13AE-CB84-B0364061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76" y="1893547"/>
            <a:ext cx="10692826" cy="161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81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{03514C4C-76D3-4808-80B5-222117F36676}tf33968143_win32</Template>
  <TotalTime>3601</TotalTime>
  <Words>633</Words>
  <Application>Microsoft Office PowerPoint</Application>
  <PresentationFormat>Widescreen</PresentationFormat>
  <Paragraphs>103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Custom</vt:lpstr>
      <vt:lpstr>AdventurWorks  SQL Agent</vt:lpstr>
      <vt:lpstr>Agenda</vt:lpstr>
      <vt:lpstr>Starting Point </vt:lpstr>
      <vt:lpstr>Problem</vt:lpstr>
      <vt:lpstr>Goal</vt:lpstr>
      <vt:lpstr>eXAMPLE</vt:lpstr>
      <vt:lpstr>TASK(s)</vt:lpstr>
      <vt:lpstr>dATA - TAbledefinitions</vt:lpstr>
      <vt:lpstr>dATA - Extendedproperties</vt:lpstr>
      <vt:lpstr>dATAMODEL</vt:lpstr>
      <vt:lpstr>dATAMODEL</vt:lpstr>
      <vt:lpstr>Architecture</vt:lpstr>
      <vt:lpstr>Infrastruktur</vt:lpstr>
      <vt:lpstr>Disclaimer</vt:lpstr>
      <vt:lpstr>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Schwarz</dc:creator>
  <cp:lastModifiedBy>David Schwarz</cp:lastModifiedBy>
  <cp:revision>1</cp:revision>
  <dcterms:created xsi:type="dcterms:W3CDTF">2025-01-12T16:55:44Z</dcterms:created>
  <dcterms:modified xsi:type="dcterms:W3CDTF">2025-01-28T08:01:27Z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