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Broken</a:t>
            </a:r>
            <a:r>
              <a:rPr lang="fr-FR" dirty="0" smtClean="0">
                <a:latin typeface="Agency FB" panose="020B0503020202020204" pitchFamily="34" charset="0"/>
              </a:rPr>
              <a:t> </a:t>
            </a:r>
            <a:r>
              <a:rPr lang="fr-FR" dirty="0" err="1" smtClean="0">
                <a:latin typeface="Agency FB" panose="020B0503020202020204" pitchFamily="34" charset="0"/>
              </a:rPr>
              <a:t>authentication</a:t>
            </a:r>
            <a:r>
              <a:rPr lang="fr-FR" dirty="0" smtClean="0">
                <a:latin typeface="Agency FB" panose="020B0503020202020204" pitchFamily="34" charset="0"/>
              </a:rPr>
              <a:t> and session management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gency FB" panose="020B0503020202020204" pitchFamily="34" charset="0"/>
              </a:rPr>
              <a:t>Base de donnée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505" y="2805467"/>
            <a:ext cx="730669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9331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</TotalTime>
  <Words>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Agency FB</vt:lpstr>
      <vt:lpstr>Arial</vt:lpstr>
      <vt:lpstr>Century Gothic</vt:lpstr>
      <vt:lpstr>Traînée de condensation</vt:lpstr>
      <vt:lpstr>Broken authentication and session management</vt:lpstr>
      <vt:lpstr>Base de donnée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 authentication and session management</dc:title>
  <dc:creator>Utilisateur Windows</dc:creator>
  <cp:lastModifiedBy>Utilisateur Windows</cp:lastModifiedBy>
  <cp:revision>1</cp:revision>
  <dcterms:created xsi:type="dcterms:W3CDTF">2021-10-21T14:35:54Z</dcterms:created>
  <dcterms:modified xsi:type="dcterms:W3CDTF">2021-10-21T14:39:41Z</dcterms:modified>
</cp:coreProperties>
</file>