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259</TotalTime>
  <Words>1228</Words>
  <Application>Microsoft Office PowerPoint</Application>
  <PresentationFormat>Panorámica</PresentationFormat>
  <Paragraphs>177</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17</cp:revision>
  <dcterms:created xsi:type="dcterms:W3CDTF">2017-11-10T15:07:31Z</dcterms:created>
  <dcterms:modified xsi:type="dcterms:W3CDTF">2017-11-24T15:54:36Z</dcterms:modified>
</cp:coreProperties>
</file>