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964096"/>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3708D-56F5-4D75-B445-EAF805E8DB33}"/>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71BD183F-C63D-420C-B33B-FFB8D5550AB5}"/>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81985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3482</TotalTime>
  <Words>1232</Words>
  <Application>Microsoft Office PowerPoint</Application>
  <PresentationFormat>Panorámica</PresentationFormat>
  <Paragraphs>181</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26</cp:revision>
  <dcterms:created xsi:type="dcterms:W3CDTF">2017-11-10T15:07:31Z</dcterms:created>
  <dcterms:modified xsi:type="dcterms:W3CDTF">2017-12-21T16:41:57Z</dcterms:modified>
</cp:coreProperties>
</file>