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 id="274" r:id="rId20"/>
    <p:sldId id="277" r:id="rId21"/>
    <p:sldId id="278" r:id="rId22"/>
    <p:sldId id="279" r:id="rId23"/>
    <p:sldId id="280" r:id="rId24"/>
    <p:sldId id="275" r:id="rId25"/>
    <p:sldId id="276"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
        <p:nvSpPr>
          <p:cNvPr id="3" name="Marcador de contenido 2">
            <a:extLst>
              <a:ext uri="{FF2B5EF4-FFF2-40B4-BE49-F238E27FC236}">
                <a16:creationId xmlns:a16="http://schemas.microsoft.com/office/drawing/2014/main" id="{683292AA-2BDE-4DB6-902F-C03B7BC172CE}"/>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2EE411-43E2-4C41-A02B-A0AFD13748D5}"/>
              </a:ext>
            </a:extLst>
          </p:cNvPr>
          <p:cNvSpPr>
            <a:spLocks noGrp="1"/>
          </p:cNvSpPr>
          <p:nvPr>
            <p:ph type="ctrTitle"/>
          </p:nvPr>
        </p:nvSpPr>
        <p:spPr/>
        <p:txBody>
          <a:bodyPr/>
          <a:lstStyle/>
          <a:p>
            <a:r>
              <a:rPr lang="es-419" dirty="0"/>
              <a:t>2da </a:t>
            </a:r>
            <a:r>
              <a:rPr lang="es-419" dirty="0" err="1"/>
              <a:t>hiperayudantia</a:t>
            </a:r>
            <a:endParaRPr lang="es-419" dirty="0"/>
          </a:p>
        </p:txBody>
      </p:sp>
      <p:sp>
        <p:nvSpPr>
          <p:cNvPr id="5" name="Subtítulo 4">
            <a:extLst>
              <a:ext uri="{FF2B5EF4-FFF2-40B4-BE49-F238E27FC236}">
                <a16:creationId xmlns:a16="http://schemas.microsoft.com/office/drawing/2014/main" id="{3420AB91-B688-4854-B52B-7636FB080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47428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30108-CBF1-4B3B-86C9-4B99D13A9A04}"/>
              </a:ext>
            </a:extLst>
          </p:cNvPr>
          <p:cNvPicPr>
            <a:picLocks noChangeAspect="1"/>
          </p:cNvPicPr>
          <p:nvPr/>
        </p:nvPicPr>
        <p:blipFill>
          <a:blip r:embed="rId2"/>
          <a:stretch>
            <a:fillRect/>
          </a:stretch>
        </p:blipFill>
        <p:spPr>
          <a:xfrm>
            <a:off x="152960" y="429183"/>
            <a:ext cx="11896211" cy="6092639"/>
          </a:xfrm>
          <a:prstGeom prst="rect">
            <a:avLst/>
          </a:prstGeom>
        </p:spPr>
      </p:pic>
    </p:spTree>
    <p:extLst>
      <p:ext uri="{BB962C8B-B14F-4D97-AF65-F5344CB8AC3E}">
        <p14:creationId xmlns:p14="http://schemas.microsoft.com/office/powerpoint/2010/main" val="1488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827C0F-7B38-430E-8AFA-2592A5F275A1}"/>
              </a:ext>
            </a:extLst>
          </p:cNvPr>
          <p:cNvPicPr>
            <a:picLocks noChangeAspect="1"/>
          </p:cNvPicPr>
          <p:nvPr/>
        </p:nvPicPr>
        <p:blipFill>
          <a:blip r:embed="rId2"/>
          <a:stretch>
            <a:fillRect/>
          </a:stretch>
        </p:blipFill>
        <p:spPr>
          <a:xfrm>
            <a:off x="165287" y="95809"/>
            <a:ext cx="11913676" cy="6573931"/>
          </a:xfrm>
          <a:prstGeom prst="rect">
            <a:avLst/>
          </a:prstGeom>
        </p:spPr>
      </p:pic>
    </p:spTree>
    <p:extLst>
      <p:ext uri="{BB962C8B-B14F-4D97-AF65-F5344CB8AC3E}">
        <p14:creationId xmlns:p14="http://schemas.microsoft.com/office/powerpoint/2010/main" val="307446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78D05C-5EF8-4584-888D-E4C56E1EE106}"/>
              </a:ext>
            </a:extLst>
          </p:cNvPr>
          <p:cNvPicPr>
            <a:picLocks noChangeAspect="1"/>
          </p:cNvPicPr>
          <p:nvPr/>
        </p:nvPicPr>
        <p:blipFill>
          <a:blip r:embed="rId2"/>
          <a:stretch>
            <a:fillRect/>
          </a:stretch>
        </p:blipFill>
        <p:spPr>
          <a:xfrm>
            <a:off x="1998569" y="59509"/>
            <a:ext cx="7750548" cy="6798491"/>
          </a:xfrm>
          <a:prstGeom prst="rect">
            <a:avLst/>
          </a:prstGeom>
        </p:spPr>
      </p:pic>
    </p:spTree>
    <p:extLst>
      <p:ext uri="{BB962C8B-B14F-4D97-AF65-F5344CB8AC3E}">
        <p14:creationId xmlns:p14="http://schemas.microsoft.com/office/powerpoint/2010/main" val="323437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4AC6AF-8F54-4180-B553-8377495A6F0B}"/>
              </a:ext>
            </a:extLst>
          </p:cNvPr>
          <p:cNvPicPr>
            <a:picLocks noChangeAspect="1"/>
          </p:cNvPicPr>
          <p:nvPr/>
        </p:nvPicPr>
        <p:blipFill>
          <a:blip r:embed="rId2"/>
          <a:stretch>
            <a:fillRect/>
          </a:stretch>
        </p:blipFill>
        <p:spPr>
          <a:xfrm>
            <a:off x="979673" y="366712"/>
            <a:ext cx="10952844" cy="6124575"/>
          </a:xfrm>
          <a:prstGeom prst="rect">
            <a:avLst/>
          </a:prstGeom>
        </p:spPr>
      </p:pic>
    </p:spTree>
    <p:extLst>
      <p:ext uri="{BB962C8B-B14F-4D97-AF65-F5344CB8AC3E}">
        <p14:creationId xmlns:p14="http://schemas.microsoft.com/office/powerpoint/2010/main" val="31946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375765-B5C0-4BAE-B305-74BFC16A504E}"/>
              </a:ext>
            </a:extLst>
          </p:cNvPr>
          <p:cNvPicPr>
            <a:picLocks noChangeAspect="1"/>
          </p:cNvPicPr>
          <p:nvPr/>
        </p:nvPicPr>
        <p:blipFill>
          <a:blip r:embed="rId2"/>
          <a:stretch>
            <a:fillRect/>
          </a:stretch>
        </p:blipFill>
        <p:spPr>
          <a:xfrm>
            <a:off x="923644" y="-1"/>
            <a:ext cx="11071132" cy="6737769"/>
          </a:xfrm>
          <a:prstGeom prst="rect">
            <a:avLst/>
          </a:prstGeom>
        </p:spPr>
      </p:pic>
    </p:spTree>
    <p:extLst>
      <p:ext uri="{BB962C8B-B14F-4D97-AF65-F5344CB8AC3E}">
        <p14:creationId xmlns:p14="http://schemas.microsoft.com/office/powerpoint/2010/main" val="26496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31BBA17-9339-49A7-9343-8468A8522B0E}"/>
              </a:ext>
            </a:extLst>
          </p:cNvPr>
          <p:cNvGrpSpPr/>
          <p:nvPr/>
        </p:nvGrpSpPr>
        <p:grpSpPr>
          <a:xfrm>
            <a:off x="2354349" y="116541"/>
            <a:ext cx="7932645" cy="6633883"/>
            <a:chOff x="1049990" y="116541"/>
            <a:chExt cx="7886701" cy="7032729"/>
          </a:xfrm>
        </p:grpSpPr>
        <p:pic>
          <p:nvPicPr>
            <p:cNvPr id="4" name="Imagen 3">
              <a:extLst>
                <a:ext uri="{FF2B5EF4-FFF2-40B4-BE49-F238E27FC236}">
                  <a16:creationId xmlns:a16="http://schemas.microsoft.com/office/drawing/2014/main" id="{5FC6610D-DCD7-470E-9C04-8B848DE3FA53}"/>
                </a:ext>
              </a:extLst>
            </p:cNvPr>
            <p:cNvPicPr>
              <a:picLocks noChangeAspect="1"/>
            </p:cNvPicPr>
            <p:nvPr/>
          </p:nvPicPr>
          <p:blipFill>
            <a:blip r:embed="rId2"/>
            <a:stretch>
              <a:fillRect/>
            </a:stretch>
          </p:blipFill>
          <p:spPr>
            <a:xfrm>
              <a:off x="1049991" y="116541"/>
              <a:ext cx="7886700" cy="4876800"/>
            </a:xfrm>
            <a:prstGeom prst="rect">
              <a:avLst/>
            </a:prstGeom>
          </p:spPr>
        </p:pic>
        <p:pic>
          <p:nvPicPr>
            <p:cNvPr id="5" name="Imagen 4">
              <a:extLst>
                <a:ext uri="{FF2B5EF4-FFF2-40B4-BE49-F238E27FC236}">
                  <a16:creationId xmlns:a16="http://schemas.microsoft.com/office/drawing/2014/main" id="{B1DE395B-3AD4-4150-A5BF-E578D73222B7}"/>
                </a:ext>
              </a:extLst>
            </p:cNvPr>
            <p:cNvPicPr>
              <a:picLocks noChangeAspect="1"/>
            </p:cNvPicPr>
            <p:nvPr/>
          </p:nvPicPr>
          <p:blipFill>
            <a:blip r:embed="rId3"/>
            <a:stretch>
              <a:fillRect/>
            </a:stretch>
          </p:blipFill>
          <p:spPr>
            <a:xfrm>
              <a:off x="1049990" y="4926106"/>
              <a:ext cx="7886699" cy="2223164"/>
            </a:xfrm>
            <a:prstGeom prst="rect">
              <a:avLst/>
            </a:prstGeom>
          </p:spPr>
        </p:pic>
      </p:grpSp>
    </p:spTree>
    <p:extLst>
      <p:ext uri="{BB962C8B-B14F-4D97-AF65-F5344CB8AC3E}">
        <p14:creationId xmlns:p14="http://schemas.microsoft.com/office/powerpoint/2010/main" val="16770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8ABAC-2070-4C93-A9AB-6AE7475699D5}"/>
              </a:ext>
            </a:extLst>
          </p:cNvPr>
          <p:cNvSpPr>
            <a:spLocks noGrp="1"/>
          </p:cNvSpPr>
          <p:nvPr>
            <p:ph type="title"/>
          </p:nvPr>
        </p:nvSpPr>
        <p:spPr>
          <a:xfrm>
            <a:off x="1371600" y="36441"/>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F7B03CA5-BD0D-4126-8091-2E0A83B1F77E}"/>
              </a:ext>
            </a:extLst>
          </p:cNvPr>
          <p:cNvPicPr>
            <a:picLocks noChangeAspect="1"/>
          </p:cNvPicPr>
          <p:nvPr/>
        </p:nvPicPr>
        <p:blipFill>
          <a:blip r:embed="rId2"/>
          <a:stretch>
            <a:fillRect/>
          </a:stretch>
        </p:blipFill>
        <p:spPr>
          <a:xfrm>
            <a:off x="402530" y="887895"/>
            <a:ext cx="11579939" cy="5168347"/>
          </a:xfrm>
          <a:prstGeom prst="rect">
            <a:avLst/>
          </a:prstGeom>
        </p:spPr>
      </p:pic>
    </p:spTree>
    <p:extLst>
      <p:ext uri="{BB962C8B-B14F-4D97-AF65-F5344CB8AC3E}">
        <p14:creationId xmlns:p14="http://schemas.microsoft.com/office/powerpoint/2010/main" val="139360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4" name="Imagen 3">
            <a:extLst>
              <a:ext uri="{FF2B5EF4-FFF2-40B4-BE49-F238E27FC236}">
                <a16:creationId xmlns:a16="http://schemas.microsoft.com/office/drawing/2014/main" id="{A1BE94CE-2D3C-42AD-A3F5-54E79EB5E48E}"/>
              </a:ext>
            </a:extLst>
          </p:cNvPr>
          <p:cNvPicPr>
            <a:picLocks noChangeAspect="1"/>
          </p:cNvPicPr>
          <p:nvPr/>
        </p:nvPicPr>
        <p:blipFill>
          <a:blip r:embed="rId2"/>
          <a:stretch>
            <a:fillRect/>
          </a:stretch>
        </p:blipFill>
        <p:spPr>
          <a:xfrm>
            <a:off x="29885" y="1448421"/>
            <a:ext cx="12222450" cy="2832031"/>
          </a:xfrm>
          <a:prstGeom prst="rect">
            <a:avLst/>
          </a:prstGeom>
        </p:spPr>
      </p:pic>
    </p:spTree>
    <p:extLst>
      <p:ext uri="{BB962C8B-B14F-4D97-AF65-F5344CB8AC3E}">
        <p14:creationId xmlns:p14="http://schemas.microsoft.com/office/powerpoint/2010/main" val="210603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3" name="Imagen 2">
            <a:extLst>
              <a:ext uri="{FF2B5EF4-FFF2-40B4-BE49-F238E27FC236}">
                <a16:creationId xmlns:a16="http://schemas.microsoft.com/office/drawing/2014/main" id="{F057304C-832A-4FFA-B7CC-7BD205F5DAF3}"/>
              </a:ext>
            </a:extLst>
          </p:cNvPr>
          <p:cNvPicPr>
            <a:picLocks noChangeAspect="1"/>
          </p:cNvPicPr>
          <p:nvPr/>
        </p:nvPicPr>
        <p:blipFill>
          <a:blip r:embed="rId2"/>
          <a:stretch>
            <a:fillRect/>
          </a:stretch>
        </p:blipFill>
        <p:spPr>
          <a:xfrm>
            <a:off x="0" y="702365"/>
            <a:ext cx="12192000" cy="1526746"/>
          </a:xfrm>
          <a:prstGeom prst="rect">
            <a:avLst/>
          </a:prstGeom>
        </p:spPr>
      </p:pic>
      <p:pic>
        <p:nvPicPr>
          <p:cNvPr id="5" name="Imagen 4">
            <a:extLst>
              <a:ext uri="{FF2B5EF4-FFF2-40B4-BE49-F238E27FC236}">
                <a16:creationId xmlns:a16="http://schemas.microsoft.com/office/drawing/2014/main" id="{A708E4A5-DD6E-4B8E-9C4C-3DF4DB3CF1D4}"/>
              </a:ext>
            </a:extLst>
          </p:cNvPr>
          <p:cNvPicPr>
            <a:picLocks noChangeAspect="1"/>
          </p:cNvPicPr>
          <p:nvPr/>
        </p:nvPicPr>
        <p:blipFill>
          <a:blip r:embed="rId3"/>
          <a:stretch>
            <a:fillRect/>
          </a:stretch>
        </p:blipFill>
        <p:spPr>
          <a:xfrm>
            <a:off x="377687" y="2557779"/>
            <a:ext cx="11436626" cy="4142221"/>
          </a:xfrm>
          <a:prstGeom prst="rect">
            <a:avLst/>
          </a:prstGeom>
        </p:spPr>
      </p:pic>
    </p:spTree>
    <p:extLst>
      <p:ext uri="{BB962C8B-B14F-4D97-AF65-F5344CB8AC3E}">
        <p14:creationId xmlns:p14="http://schemas.microsoft.com/office/powerpoint/2010/main" val="335024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45D53-3A3D-4BE9-9416-7D695DAB17B6}"/>
              </a:ext>
            </a:extLst>
          </p:cNvPr>
          <p:cNvSpPr>
            <a:spLocks noGrp="1"/>
          </p:cNvSpPr>
          <p:nvPr>
            <p:ph type="title"/>
          </p:nvPr>
        </p:nvSpPr>
        <p:spPr>
          <a:xfrm>
            <a:off x="1371600" y="247650"/>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EFDF210D-30DB-486F-8E9F-48E093039D76}"/>
              </a:ext>
            </a:extLst>
          </p:cNvPr>
          <p:cNvPicPr>
            <a:picLocks noChangeAspect="1"/>
          </p:cNvPicPr>
          <p:nvPr/>
        </p:nvPicPr>
        <p:blipFill>
          <a:blip r:embed="rId2"/>
          <a:stretch>
            <a:fillRect/>
          </a:stretch>
        </p:blipFill>
        <p:spPr>
          <a:xfrm>
            <a:off x="435871" y="964096"/>
            <a:ext cx="11677922" cy="3581400"/>
          </a:xfrm>
          <a:prstGeom prst="rect">
            <a:avLst/>
          </a:prstGeom>
        </p:spPr>
      </p:pic>
    </p:spTree>
    <p:extLst>
      <p:ext uri="{BB962C8B-B14F-4D97-AF65-F5344CB8AC3E}">
        <p14:creationId xmlns:p14="http://schemas.microsoft.com/office/powerpoint/2010/main" val="44098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296853"/>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78650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2031</TotalTime>
  <Words>1232</Words>
  <Application>Microsoft Office PowerPoint</Application>
  <PresentationFormat>Panorámica</PresentationFormat>
  <Paragraphs>181</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Calibri</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lpstr>2da hiperayudantia</vt:lpstr>
      <vt:lpstr>Presentación de PowerPoint</vt:lpstr>
      <vt:lpstr>Presentación de PowerPoint</vt:lpstr>
      <vt:lpstr>Presentación de PowerPoint</vt:lpstr>
      <vt:lpstr>Presentación de PowerPoint</vt:lpstr>
      <vt:lpstr>Presentación de PowerPoint</vt:lpstr>
      <vt:lpstr>Presentación de PowerPoint</vt:lpstr>
      <vt:lpstr>Funciones</vt:lpstr>
      <vt:lpstr>Funciones </vt:lpstr>
      <vt:lpstr>Funciones </vt:lpstr>
      <vt:lpstr>Funciones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24</cp:revision>
  <dcterms:created xsi:type="dcterms:W3CDTF">2017-11-10T15:07:31Z</dcterms:created>
  <dcterms:modified xsi:type="dcterms:W3CDTF">2017-12-14T20:34:40Z</dcterms:modified>
</cp:coreProperties>
</file>