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e98db24f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ce98db24f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98db24f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98db24f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e98db24f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e98db24f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e98db24f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e98db24f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e98db24f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e98db24f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e98db24f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e98db24f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edb840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edb840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e98db24f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e98db24f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e98db24f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e98db24f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42KJnGb3gBSSmKzl0Ye4r4KTPresDr2x/view?usp=driv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PennyWise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ASE485 Individual Project</a:t>
            </a:r>
            <a:endParaRPr sz="1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Beesley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Challenges</a:t>
            </a:r>
            <a:endParaRPr sz="4420"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3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390"/>
              <a:buChar char="●"/>
            </a:pPr>
            <a:r>
              <a:rPr lang="en" sz="3390"/>
              <a:t>Assignments / Group Project</a:t>
            </a:r>
            <a:endParaRPr sz="3390"/>
          </a:p>
          <a:p>
            <a:pPr indent="-443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390"/>
              <a:buChar char="●"/>
            </a:pPr>
            <a:r>
              <a:rPr lang="en" sz="3390"/>
              <a:t>Sickness</a:t>
            </a:r>
            <a:endParaRPr sz="3390"/>
          </a:p>
          <a:p>
            <a:pPr indent="-443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390"/>
              <a:buChar char="●"/>
            </a:pPr>
            <a:r>
              <a:rPr lang="en" sz="3390"/>
              <a:t>Hard Drive Failure</a:t>
            </a:r>
            <a:endParaRPr sz="33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Test Coverage &amp; Burndown Rate (Overall)</a:t>
            </a:r>
            <a:endParaRPr sz="342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390"/>
              <a:t>Features Completed: 6 of 6 Completed</a:t>
            </a:r>
            <a:endParaRPr sz="2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390"/>
              <a:t>100% Burndown</a:t>
            </a:r>
            <a:endParaRPr sz="2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390"/>
              <a:t>Test Coverage:</a:t>
            </a:r>
            <a:endParaRPr sz="2390"/>
          </a:p>
          <a:p>
            <a:pPr indent="-3803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90"/>
              <a:buChar char="●"/>
            </a:pPr>
            <a:r>
              <a:rPr lang="en" sz="2390"/>
              <a:t>4 of 5 Tests Completed</a:t>
            </a:r>
            <a:endParaRPr sz="2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90"/>
              <a:t>80% Burndown</a:t>
            </a:r>
            <a:endParaRPr sz="2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3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Total LoC (as of 4/22)</a:t>
            </a:r>
            <a:endParaRPr sz="422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3890"/>
              <a:t>809 LoC</a:t>
            </a:r>
            <a:endParaRPr sz="17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Why Do People Need This?</a:t>
            </a:r>
            <a:endParaRPr sz="43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800"/>
              <a:t>Many apps are overbearing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Many </a:t>
            </a:r>
            <a:r>
              <a:rPr lang="en" sz="2800"/>
              <a:t>apps</a:t>
            </a:r>
            <a:r>
              <a:rPr lang="en" sz="2800"/>
              <a:t> are very expensive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Many apps require financial literacy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Budgeting can be difficult to track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Requirements</a:t>
            </a:r>
            <a:endParaRPr sz="43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200"/>
              <a:t>Landing Page </a:t>
            </a:r>
            <a:r>
              <a:rPr lang="en" sz="2300"/>
              <a:t>(Completed)</a:t>
            </a:r>
            <a:endParaRPr sz="23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200"/>
              <a:t>Sign In Authentication </a:t>
            </a:r>
            <a:r>
              <a:rPr lang="en" sz="2300"/>
              <a:t>(Completed)</a:t>
            </a:r>
            <a:endParaRPr sz="32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200"/>
              <a:t>Register Authentication </a:t>
            </a:r>
            <a:r>
              <a:rPr lang="en" sz="2300"/>
              <a:t>(Completed)</a:t>
            </a:r>
            <a:endParaRPr sz="32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200"/>
              <a:t>Homepage for Insights </a:t>
            </a:r>
            <a:r>
              <a:rPr lang="en" sz="2300"/>
              <a:t>(Completed)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Requirements</a:t>
            </a:r>
            <a:endParaRPr sz="43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100"/>
              <a:t>Chart for Budget Viewing </a:t>
            </a:r>
            <a:r>
              <a:rPr lang="en" sz="2200"/>
              <a:t>(Completed)</a:t>
            </a:r>
            <a:endParaRPr sz="3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100"/>
              <a:t>Overall Amount </a:t>
            </a:r>
            <a:r>
              <a:rPr lang="en" sz="2200"/>
              <a:t>(Completed)</a:t>
            </a:r>
            <a:endParaRPr sz="3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100"/>
              <a:t>Calculation of Budget </a:t>
            </a:r>
            <a:r>
              <a:rPr lang="en" sz="2200"/>
              <a:t>(Completed)</a:t>
            </a:r>
            <a:endParaRPr sz="3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3100"/>
              <a:t>Financial Recommendation Message </a:t>
            </a:r>
            <a:r>
              <a:rPr lang="en" sz="2200"/>
              <a:t>(Completed)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Project Demo</a:t>
            </a:r>
            <a:endParaRPr sz="430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 u="sng">
                <a:solidFill>
                  <a:schemeClr val="hlink"/>
                </a:solidFill>
                <a:hlinkClick r:id="rId3"/>
              </a:rPr>
              <a:t>Link to Video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 Learned</a:t>
            </a:r>
            <a:endParaRPr sz="4300"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</a:t>
            </a:r>
            <a:r>
              <a:rPr lang="en" sz="2500"/>
              <a:t>oftware</a:t>
            </a:r>
            <a:r>
              <a:rPr lang="en" sz="2500"/>
              <a:t> engineering is about </a:t>
            </a:r>
            <a:r>
              <a:rPr b="1" lang="en" sz="2500"/>
              <a:t>managing complexity, </a:t>
            </a:r>
            <a:r>
              <a:rPr lang="en" sz="2500"/>
              <a:t>not about specific </a:t>
            </a:r>
            <a:r>
              <a:rPr lang="en" sz="2500"/>
              <a:t>programming</a:t>
            </a:r>
            <a:r>
              <a:rPr lang="en" sz="2500"/>
              <a:t> languages or libraries.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Start early, but ALSO finish early.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Backend/frontend skills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Importance of middleware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Know what you don’t know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Possible Improvements</a:t>
            </a:r>
            <a:endParaRPr sz="4300"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Additional beautification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Perhaps more charts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More fields for a budget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