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c8e225ac61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c8e225ac6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8a57373a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8a57373a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8e225ac6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c8e225ac6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c8e225ac6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c8e225ac6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8e225ac6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c8e225ac6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c8e225ac6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c8e225ac6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8e225ac6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c8e225ac6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c8e225ac6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c8e225ac6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8e225ac6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c8e225ac6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PennyWise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Personal Finance App</a:t>
            </a:r>
            <a:endParaRPr sz="26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537200" y="3245025"/>
            <a:ext cx="54936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904"/>
              <a:t>ASE 485 - Software Engineering Capstone</a:t>
            </a:r>
            <a:endParaRPr sz="1904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904"/>
              <a:t>Seth Beesley</a:t>
            </a:r>
            <a:endParaRPr sz="1904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/>
              <a:t>Milestones</a:t>
            </a:r>
            <a:endParaRPr sz="3600"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297500" y="1389125"/>
            <a:ext cx="7344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Current Goals</a:t>
            </a:r>
            <a:endParaRPr b="1" sz="2600"/>
          </a:p>
          <a:p>
            <a:pPr indent="-3937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Complete the GUI</a:t>
            </a:r>
            <a:endParaRPr sz="2600"/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Complete Database setup and integration</a:t>
            </a:r>
            <a:endParaRPr sz="2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Overview</a:t>
            </a:r>
            <a:endParaRPr sz="37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368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A</a:t>
            </a:r>
            <a:r>
              <a:rPr lang="en" sz="2300"/>
              <a:t>n app for personal financing and money management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Develop a straightforward, intuitive UI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Provide the user with reports and insights on their spending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Set budget goals for a user (saving up for a car, a vacation, etc)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30"/>
              <a:t>Why do people use “finance apps”?</a:t>
            </a:r>
            <a:endParaRPr sz="293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Finance apps provide users with tools to create, monitor, and stick to a budget.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They can see where their money is going each month and adjust their spending habits accordingly. 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They can track their progress towards these goals and adjust their saving strategies as needed</a:t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Why is my project needed?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930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Many tend to be overbearing. This project focuses on simplicity and user-friendliness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Makes it accessible to everyone, regardless of their financial literacy level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Cuts through the clutter to provide a streamlined experience that focuses on the core needs of budgeting and expense tracking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00"/>
              <a:t>What will my project do?</a:t>
            </a:r>
            <a:endParaRPr sz="2930"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249800"/>
            <a:ext cx="7124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Monitor and update the user’s budget based on their input and spending habits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Organize expenses into categories for easier management and overview.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Display it in a simple UI with real-time charts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Provide users with suggestions based on their spending patterns.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Allow users to create a budget goal</a:t>
            </a:r>
            <a:endParaRPr sz="2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00"/>
              <a:t>Architecture</a:t>
            </a:r>
            <a:endParaRPr sz="2930"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389125"/>
            <a:ext cx="7344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en" sz="2300"/>
              <a:t>Dart/Flutter</a:t>
            </a:r>
            <a:r>
              <a:rPr lang="en" sz="2300"/>
              <a:t> for frontend, and </a:t>
            </a:r>
            <a:r>
              <a:rPr b="1" lang="en" sz="2300"/>
              <a:t>Firestore </a:t>
            </a:r>
            <a:r>
              <a:rPr lang="en" sz="2300"/>
              <a:t>for backend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Calculates the user's budget locally, and updates our Firestore server in real-time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Implement a personal account, with authentication and data encryption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Cross-platform compatibility</a:t>
            </a:r>
            <a:endParaRPr sz="2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00"/>
              <a:t>Future Plans</a:t>
            </a:r>
            <a:endParaRPr sz="2930"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389125"/>
            <a:ext cx="7344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Notifications to the user</a:t>
            </a:r>
            <a:endParaRPr sz="2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/>
              <a:t>(example: "Heya! Your budget looks like X.")</a:t>
            </a:r>
            <a:endParaRPr sz="2300"/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Expense prioritization</a:t>
            </a:r>
            <a:endParaRPr sz="23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300"/>
              <a:t>(example: ‘Bills and Car Insurance’ over ‘Fast-Food’)</a:t>
            </a:r>
            <a:endParaRPr sz="2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/>
              <a:t>Numbers (as of 4/2)</a:t>
            </a:r>
            <a:endParaRPr sz="3600"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389125"/>
            <a:ext cx="7344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" sz="2800"/>
              <a:t>Total LoC:</a:t>
            </a:r>
            <a:r>
              <a:rPr lang="en" sz="2800"/>
              <a:t> 203</a:t>
            </a:r>
            <a:endParaRPr sz="2800"/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" sz="2800"/>
              <a:t>Total Burndown: </a:t>
            </a:r>
            <a:r>
              <a:rPr lang="en" sz="2800"/>
              <a:t>15%</a:t>
            </a:r>
            <a:endParaRPr sz="2800"/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" sz="2800"/>
              <a:t>Requirements: </a:t>
            </a:r>
            <a:r>
              <a:rPr lang="en" sz="2800"/>
              <a:t>1 / 7</a:t>
            </a:r>
            <a:endParaRPr sz="2800"/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" sz="2800"/>
              <a:t>Tests:</a:t>
            </a:r>
            <a:r>
              <a:rPr lang="en" sz="2800"/>
              <a:t> 0%</a:t>
            </a:r>
            <a:endParaRPr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/>
              <a:t>Milestones</a:t>
            </a:r>
            <a:endParaRPr sz="3600"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389125"/>
            <a:ext cx="7344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b="1" lang="en" sz="2600"/>
              <a:t>Prototype: </a:t>
            </a:r>
            <a:r>
              <a:rPr lang="en" sz="2600"/>
              <a:t>April 8</a:t>
            </a:r>
            <a:endParaRPr sz="2600"/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b="1" lang="en" sz="2600"/>
              <a:t>Version 1:</a:t>
            </a:r>
            <a:r>
              <a:rPr lang="en" sz="2600"/>
              <a:t> April 15</a:t>
            </a:r>
            <a:endParaRPr sz="2600"/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b="1" lang="en" sz="2600"/>
              <a:t>Final Version:</a:t>
            </a:r>
            <a:r>
              <a:rPr lang="en" sz="2600"/>
              <a:t> April 21</a:t>
            </a:r>
            <a:endParaRPr sz="2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