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8"/>
  </p:notesMasterIdLst>
  <p:sldIdLst>
    <p:sldId id="306" r:id="rId5"/>
    <p:sldId id="307" r:id="rId6"/>
    <p:sldId id="310" r:id="rId7"/>
    <p:sldId id="313" r:id="rId8"/>
    <p:sldId id="314" r:id="rId9"/>
    <p:sldId id="316" r:id="rId10"/>
    <p:sldId id="315" r:id="rId11"/>
    <p:sldId id="317" r:id="rId12"/>
    <p:sldId id="318" r:id="rId13"/>
    <p:sldId id="319" r:id="rId14"/>
    <p:sldId id="320" r:id="rId15"/>
    <p:sldId id="321" r:id="rId16"/>
    <p:sldId id="32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B383-58E5-4F64-B8C1-007B4A8BD706}" v="84" dt="2020-10-30T22:19:51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4" autoAdjust="0"/>
    <p:restoredTop sz="84967" autoAdjust="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Team D Tetris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471" y="4700016"/>
            <a:ext cx="8034585" cy="1197864"/>
          </a:xfrm>
        </p:spPr>
        <p:txBody>
          <a:bodyPr/>
          <a:lstStyle/>
          <a:p>
            <a:pPr algn="l"/>
            <a:r>
              <a:rPr lang="en-US" dirty="0"/>
              <a:t>Team Leader: Jacob Nelson</a:t>
            </a:r>
          </a:p>
          <a:p>
            <a:pPr algn="l"/>
            <a:r>
              <a:rPr lang="en-US" dirty="0"/>
              <a:t>Team Members: Quay Robinson, Seth </a:t>
            </a:r>
            <a:r>
              <a:rPr lang="en-US" dirty="0" err="1"/>
              <a:t>Beesley</a:t>
            </a:r>
            <a:r>
              <a:rPr lang="en-US" dirty="0"/>
              <a:t>, Brooks Arthur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16063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 mode caters to playing in low-light environments, reducing eye strain, and making our game more comfortable to play at any time, thereby widening our user base and playing time.</a:t>
            </a: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 Tetris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F5C3BE8-8388-2406-590A-17F6D275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301752"/>
            <a:ext cx="5221224" cy="62560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96D70-7659-8697-309D-0298005A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1" y="292609"/>
            <a:ext cx="5221223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17839F-81D5-EE38-5784-72D823220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2" y="292608"/>
            <a:ext cx="5201852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B7F36CF-12F7-8323-E360-AB537353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2" y="309299"/>
            <a:ext cx="5201852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1B6843C-0ED1-71C0-15AB-3631CEB00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Quay:</a:t>
            </a:r>
            <a:br>
              <a:rPr lang="en-US" dirty="0"/>
            </a:br>
            <a:r>
              <a:rPr lang="en-US" dirty="0"/>
              <a:t>Dark Mode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69C10C-F264-4523-CA65-9E1DA819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58" y="275918"/>
            <a:ext cx="5221224" cy="628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2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16063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Engaging sound effects enhance the game's immersive experience, making gameplay more enjoyable and stimulating. This feature adds an emotional and sensory dimension to player interaction.</a:t>
            </a: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 Tetris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F5C3BE8-8388-2406-590A-17F6D275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301752"/>
            <a:ext cx="5221224" cy="62560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96D70-7659-8697-309D-0298005A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1" y="292609"/>
            <a:ext cx="5221223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17839F-81D5-EE38-5784-72D823220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2" y="292608"/>
            <a:ext cx="5201852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B7F36CF-12F7-8323-E360-AB537353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2" y="309299"/>
            <a:ext cx="5201852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1B6843C-0ED1-71C0-15AB-3631CEB00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Quay:</a:t>
            </a:r>
            <a:br>
              <a:rPr lang="en-US" dirty="0"/>
            </a:br>
            <a:r>
              <a:rPr lang="en-US" dirty="0"/>
              <a:t>Sound Effects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069C10C-F264-4523-CA65-9E1DA819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58" y="275918"/>
            <a:ext cx="5221224" cy="628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A729C4-DDAA-5D48-CAED-BB2B4AF5B5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452" y="259228"/>
            <a:ext cx="5221223" cy="62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5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783A64-90DA-F0A7-8919-0DFEB1B9B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8580" y="138100"/>
            <a:ext cx="4434840" cy="886968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6" name="Subtitle 7">
            <a:extLst>
              <a:ext uri="{FF2B5EF4-FFF2-40B4-BE49-F238E27FC236}">
                <a16:creationId xmlns:a16="http://schemas.microsoft.com/office/drawing/2014/main" id="{D2E8B2A1-3500-B5D8-B02E-6AF7D6BE7821}"/>
              </a:ext>
            </a:extLst>
          </p:cNvPr>
          <p:cNvSpPr txBox="1">
            <a:spLocks/>
          </p:cNvSpPr>
          <p:nvPr/>
        </p:nvSpPr>
        <p:spPr>
          <a:xfrm>
            <a:off x="7169321" y="1025068"/>
            <a:ext cx="443484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Starting lines of code: 177</a:t>
            </a:r>
          </a:p>
          <a:p>
            <a:pPr algn="l"/>
            <a:r>
              <a:rPr lang="en-US" dirty="0"/>
              <a:t>Ending lines of code: 1133</a:t>
            </a:r>
          </a:p>
          <a:p>
            <a:pPr algn="l"/>
            <a:r>
              <a:rPr lang="en-US" dirty="0"/>
              <a:t>Tests: 26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Acceptance Tests: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Integration Test: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Regression Test: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Unit Tests: 15</a:t>
            </a:r>
          </a:p>
          <a:p>
            <a:pPr algn="l"/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B1A2B65-8E32-903A-7E12-1637BBCC8852}"/>
              </a:ext>
            </a:extLst>
          </p:cNvPr>
          <p:cNvSpPr txBox="1">
            <a:spLocks/>
          </p:cNvSpPr>
          <p:nvPr/>
        </p:nvSpPr>
        <p:spPr>
          <a:xfrm>
            <a:off x="10935056" y="6301791"/>
            <a:ext cx="103052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704E7E-C44D-2E9E-6CDF-E5F436DB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7" y="1031726"/>
            <a:ext cx="6731624" cy="2080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1BAC08-9BB5-EB0B-19A1-92C23E696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7" y="3112410"/>
            <a:ext cx="6731624" cy="17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0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200D-A494-EA24-8A29-687F6070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558B-EA58-165C-4E81-7EBC284D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effectively create tests and the importance of TDD.</a:t>
            </a:r>
          </a:p>
          <a:p>
            <a:r>
              <a:rPr lang="en-US" dirty="0"/>
              <a:t>Working effectively in a team.</a:t>
            </a:r>
          </a:p>
          <a:p>
            <a:r>
              <a:rPr lang="en-US" dirty="0"/>
              <a:t>Using UML to guide our code to prevent coding like crazy.</a:t>
            </a:r>
          </a:p>
          <a:p>
            <a:r>
              <a:rPr lang="en-US" dirty="0"/>
              <a:t>The importance of code smells, refactoring, and design patterns.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8A3C-4118-F36F-B1D2-D3A5CD16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0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Tetris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This semester we were tasked to refine a terrible Tetris game and turn it into something great.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game has all of the features common with modern Tetris games including a few extras.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 descr="A screenshot of a game&#10;&#10;Description automatically generated">
            <a:extLst>
              <a:ext uri="{FF2B5EF4-FFF2-40B4-BE49-F238E27FC236}">
                <a16:creationId xmlns:a16="http://schemas.microsoft.com/office/drawing/2014/main" id="{81E7CA73-3467-15B5-168A-CD506340F1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45113" t="-20506" r="-35882" b="-15132"/>
          <a:stretch/>
        </p:blipFill>
        <p:spPr>
          <a:xfrm>
            <a:off x="-350981" y="332509"/>
            <a:ext cx="6927272" cy="6844145"/>
          </a:xfr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Brooks: </a:t>
            </a:r>
            <a:br>
              <a:rPr lang="en-US" dirty="0"/>
            </a:br>
            <a:r>
              <a:rPr lang="en-US" dirty="0"/>
              <a:t>Piece Saving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16063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ability to save pieces for later use adds a tactical layer to the game, offering players more control over their gameplay and fostering strategic thinking.</a:t>
            </a: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 Tetris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F5C3BE8-8388-2406-590A-17F6D275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301752"/>
            <a:ext cx="5221224" cy="625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Brooks: </a:t>
            </a:r>
            <a:br>
              <a:rPr lang="en-US" dirty="0"/>
            </a:br>
            <a:r>
              <a:rPr lang="en-US" dirty="0"/>
              <a:t>Speed Increase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16063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 increases add challenge as the game progresses, keeping it exciting and ensuring long-term engagement by continuously testing players' skills.</a:t>
            </a: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 Tetris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F5C3BE8-8388-2406-590A-17F6D275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301752"/>
            <a:ext cx="5221224" cy="6256092"/>
          </a:xfrm>
          <a:prstGeom prst="rect">
            <a:avLst/>
          </a:prstGeom>
        </p:spPr>
      </p:pic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631606F2-52F5-1B0D-6D3C-836A58D4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61" y="300156"/>
            <a:ext cx="5221224" cy="62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7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Brooks: </a:t>
            </a:r>
            <a:br>
              <a:rPr lang="en-US" dirty="0"/>
            </a:br>
            <a:r>
              <a:rPr lang="en-US" dirty="0"/>
              <a:t>Piece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1606388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Piece preview provides a strategic element, allowing players to plan moves in advance. This enhances the game's cognitive challenge, appealing to strategy-minded players.</a:t>
            </a: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 Tetris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F5C3BE8-8388-2406-590A-17F6D275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301752"/>
            <a:ext cx="5221224" cy="62560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96D70-7659-8697-309D-0298005A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1" y="292609"/>
            <a:ext cx="5221223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4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Seth: </a:t>
            </a:r>
            <a:br>
              <a:rPr lang="en-US" dirty="0"/>
            </a:br>
            <a:r>
              <a:rPr lang="en-US" dirty="0"/>
              <a:t>Color Palates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16063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 switching modes allow players to customize their visual experience, making the game more enjoyable and accessible for everyone, including those with visual preferences or impairments.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 Tetris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7" name="Picture Placeholder 26" descr="A screenshot of a game&#10;&#10;Description automatically generated">
            <a:extLst>
              <a:ext uri="{FF2B5EF4-FFF2-40B4-BE49-F238E27FC236}">
                <a16:creationId xmlns:a16="http://schemas.microsoft.com/office/drawing/2014/main" id="{793CD0FF-424C-9F3D-4B53-1B20CB9DF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199" b="51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1196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Seth: </a:t>
            </a:r>
            <a:br>
              <a:rPr lang="en-US" dirty="0"/>
            </a:br>
            <a:r>
              <a:rPr lang="en-US" dirty="0"/>
              <a:t>Pausing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16063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pause feature offers players the flexibility to take breaks without losing progress, making our game more user-friendly, especially for players with busy lifestyles.</a:t>
            </a: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 Tetris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F5C3BE8-8388-2406-590A-17F6D275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301752"/>
            <a:ext cx="5221224" cy="62560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96D70-7659-8697-309D-0298005A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1" y="292609"/>
            <a:ext cx="5221223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17839F-81D5-EE38-5784-72D823220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2" y="292608"/>
            <a:ext cx="5201852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43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FB95-2803-4882-8DE6-333A75D37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Seth: </a:t>
            </a:r>
            <a:br>
              <a:rPr lang="en-US" dirty="0"/>
            </a:br>
            <a:r>
              <a:rPr lang="en-US" dirty="0"/>
              <a:t>Score Counter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16063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score counter keeps track of players' progress and achievements, enhancing engagement and offering a metric for competition and self-improvement.</a:t>
            </a: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 Tetris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F5C3BE8-8388-2406-590A-17F6D275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301752"/>
            <a:ext cx="5221224" cy="62560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96D70-7659-8697-309D-0298005A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1" y="292609"/>
            <a:ext cx="5221223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17839F-81D5-EE38-5784-72D823220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2" y="292608"/>
            <a:ext cx="5201852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00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FC25C2-2815-4A92-A043-0CEC83591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16063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over screen provides essential feedback and a sense of closure to the gaming experience, encouraging players to reflect on their performance and motivating them to play again.</a:t>
            </a:r>
          </a:p>
        </p:txBody>
      </p:sp>
      <p:pic>
        <p:nvPicPr>
          <p:cNvPr id="8" name="Picture Placeholder 7" descr="mountains at sunset">
            <a:extLst>
              <a:ext uri="{FF2B5EF4-FFF2-40B4-BE49-F238E27FC236}">
                <a16:creationId xmlns:a16="http://schemas.microsoft.com/office/drawing/2014/main" id="{8DD372BB-220C-48D2-B19A-562BE88C21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/>
          <a:stretch/>
        </p:blipFill>
        <p:spPr/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D Tetris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3F5C3BE8-8388-2406-590A-17F6D275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" y="301752"/>
            <a:ext cx="5221224" cy="62560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D96D70-7659-8697-309D-0298005A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1" y="292609"/>
            <a:ext cx="5221223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17839F-81D5-EE38-5784-72D823220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32" y="292608"/>
            <a:ext cx="5201852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B7F36CF-12F7-8323-E360-AB537353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2" y="309299"/>
            <a:ext cx="5201852" cy="625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1B6843C-0ED1-71C0-15AB-3631CEB00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Quay:</a:t>
            </a:r>
            <a:br>
              <a:rPr lang="en-US" dirty="0"/>
            </a:br>
            <a:r>
              <a:rPr lang="en-US" dirty="0"/>
              <a:t>Game Over Screen</a:t>
            </a:r>
          </a:p>
        </p:txBody>
      </p:sp>
    </p:spTree>
    <p:extLst>
      <p:ext uri="{BB962C8B-B14F-4D97-AF65-F5344CB8AC3E}">
        <p14:creationId xmlns:p14="http://schemas.microsoft.com/office/powerpoint/2010/main" val="12714501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{ABE73D2A-ECF4-4A5F-9C73-C6743E2C9BC5}tf89338750_win32</Template>
  <TotalTime>318</TotalTime>
  <Words>474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Univers</vt:lpstr>
      <vt:lpstr>GradientUnivers</vt:lpstr>
      <vt:lpstr>Team D Tetris</vt:lpstr>
      <vt:lpstr>Tetris </vt:lpstr>
      <vt:lpstr>Brooks:  Piece Saving</vt:lpstr>
      <vt:lpstr>Brooks:  Speed Increase</vt:lpstr>
      <vt:lpstr>Brooks:  Piece Preview</vt:lpstr>
      <vt:lpstr>Seth:  Color Palates</vt:lpstr>
      <vt:lpstr>Seth:  Pausing</vt:lpstr>
      <vt:lpstr>Seth:  Score Counter</vt:lpstr>
      <vt:lpstr>Quay: Game Over Screen</vt:lpstr>
      <vt:lpstr>Quay: Dark Mode</vt:lpstr>
      <vt:lpstr>Quay: Sound Effects</vt:lpstr>
      <vt:lpstr>Code</vt:lpstr>
      <vt:lpstr>What We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 Tetris</dc:title>
  <dc:creator>Jacob Nelson</dc:creator>
  <cp:lastModifiedBy>Jacob Nelson</cp:lastModifiedBy>
  <cp:revision>5</cp:revision>
  <dcterms:created xsi:type="dcterms:W3CDTF">2023-12-03T18:06:43Z</dcterms:created>
  <dcterms:modified xsi:type="dcterms:W3CDTF">2023-12-03T23:48:02Z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