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68" r:id="rId4"/>
    <p:sldId id="269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C865B-EE26-4930-90BF-DC9941C11D9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C89B3-9D27-490B-9E04-FE8097854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1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470B-B736-F12C-55F3-BE7F35FCA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24C6D-7091-AC01-6556-AB44088E7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CD193-4C15-7F66-1E5D-9503989E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AFEF-628C-4E5F-AB97-EB149891457F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014C1-3F61-CBB1-A7FF-DEE2C86B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F0065-8232-F987-F34F-354A731F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8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18AD-46B8-EAA0-0164-32EEDA12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E806B-872C-FEB6-8E36-5CBFE6D25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07B08-F75D-F1EA-8AE0-720B854F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78F4-00DC-4E41-BCA8-5D5FE45E0E8E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79228-FB60-B1F7-CC92-1E4DA719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F1A19-B178-3DA8-55C5-F70351E6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8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8CB51-BA5A-EDFE-F448-C9726FB89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40C79-54EE-1915-4A6D-C7F4B2E05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EEBA4-C037-59D7-8D65-B161257F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DC0-BF2F-44A9-BA0D-0060F60DAC60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F55BE-6D9A-65C2-0D49-F6F7348D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FDC15-3F12-8313-DAB7-BB6C753C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3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8D7E-978E-7BA3-9157-C2975DD0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EE90-027E-0708-9C5E-0635D5481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2C6D6-75A6-4685-3D67-C79D7147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6C3B-D302-4C0C-AA5A-9A8B8D5854B1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AE424-4259-EA49-E376-9C0BB124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D198A-DF73-F043-8D6E-90F2093B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9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94DA-C840-B41D-2872-CD207607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0CB9A-6AAC-88A7-4090-3266AAB95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16197-4FC2-CD85-6894-01E62B47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8770-F603-425B-8E3E-70DD9F3673F1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11C0C-6F03-E2E9-446C-64D6E281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D0181-311A-8D56-8D15-DA030F2C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6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B3D3-5B9F-AA32-1379-F40226EF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0150-A7D0-3747-A0A2-10BB90D9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24283-4F9D-2210-4F59-0806F4196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E55CD-4820-2024-30A8-033FE29F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612-5E3D-4892-97A9-E62401B3B9F0}" type="datetime1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B1E16-481A-2D50-45F5-C147E323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B3B7D-BFAE-69D8-8E43-7552AAE9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6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9EB2-D211-7FBA-256E-74C414AE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92A95-7D79-09E2-13DD-562531B5B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F0BB3-FF10-9CAB-DA6B-D468E98DE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28A8B-46D8-CBCF-BAFF-4D6168ED1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8E594-3AC6-8AA2-395A-726691128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42703-9C30-63F3-3B8F-985B8B00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B323-E01F-441F-B3F8-5335B83CD42A}" type="datetime1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4226A-80BB-9178-95D9-7F52AE99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026E9-6CCC-39A6-49EF-60CAF808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38E6-C54F-F0F3-0DB6-F56A45B0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59547-0CA3-2805-2442-68FB9725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9643-2E54-4AB7-A67A-D0F80BF447E7}" type="datetime1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A393F-299B-BB78-E7A0-34932BC4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0A5DD-2A39-D81D-630E-EB367B03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1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AF744-8605-0EEC-2F28-B3F5F15C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C7F5-C4ED-44F1-BCE3-4E4A545439F2}" type="datetime1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0B17D-D3D7-D9FB-B281-106B84D6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C797C-CDF4-4E68-1C85-ED463309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1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72F5-90C6-FB88-D97F-E7FE7C95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340-0487-88B0-E784-4F440159D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291B2-64DB-EEAC-604D-751F5121C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7E52C-D995-0C1D-CBC7-C126B1EA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3ED6-1604-4756-937B-4155991E9CF8}" type="datetime1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024FC-CEAA-AA79-0EA0-A860D875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8097B-A554-C7A5-6583-93A0131B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7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FF35-7513-5788-5E9C-B4A68412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0AE62-EE34-99EE-7845-E37D3DC2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86F87-BE21-5BCE-53BD-86FCB46FB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AA24B-B0F1-904B-A215-18ACA174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CE3F-6006-438B-AD3B-27CC6ADA9064}" type="datetime1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4C180-CC75-4F75-601B-3C5E4CBB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5BB4F-9229-182B-3C00-6E841722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5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965BF-F552-18DF-32CE-6AAD2389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99498-A6DD-0765-0D05-21C6A9EC8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9057C-4A9B-7AFA-CC9A-D668E76AB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B4033-A218-479E-8B65-5D98250EF7D4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30073-A2C4-2B44-3E74-D503BA7D5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1C87D-8EF4-ACB7-7745-C6E12E313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EB331-2399-4AE7-8E90-877F1C5F0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F144-578B-1910-8E0F-C71A5B7C1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Tetris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E0AA2-857E-46D1-978C-62AA7DB73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99580-C243-9F39-0665-3DCD2A9E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3CEA-1E50-5BB8-59F6-FD6C539E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4FE6-D45C-8A41-06FF-DBEFDC0A0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0 requirements met as of current.</a:t>
            </a:r>
          </a:p>
          <a:p>
            <a:pPr marL="0" indent="0">
              <a:buNone/>
            </a:pPr>
            <a:r>
              <a:rPr lang="en-US" dirty="0"/>
              <a:t>1 milestone met.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095DA-62F2-6463-8A98-80E2E79B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4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AC47-97B8-2F35-9319-1151DD40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F7FF-856F-B9C5-5E6D-EE59CD55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Unit tests of 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0D174-E3B6-C916-1390-2040C9E1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9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FFF5-940F-D375-3BEE-2F4CD65B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C0F7D-EEF6-D494-ED36-A633F99C1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Quay – 0 out of 7 tasks complete.</a:t>
            </a:r>
          </a:p>
          <a:p>
            <a:r>
              <a:rPr lang="en-US" dirty="0"/>
              <a:t>Brooks – 0 out of 7 tasks complete</a:t>
            </a:r>
          </a:p>
          <a:p>
            <a:r>
              <a:rPr lang="en-US" dirty="0"/>
              <a:t>Seth – 0 out of 7 tasks complete</a:t>
            </a:r>
          </a:p>
          <a:p>
            <a:r>
              <a:rPr lang="en-US" dirty="0"/>
              <a:t>Jacob – 0 out of 10 tasks 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41655-0B67-BC38-0FB9-77EFA8D0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4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2F37-DFD2-1C4E-AD6C-B29CE9B3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- Seth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2CC2-8BF5-FA7B-F4DA-AE4F8FB09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 Counter to track achievement within the game and create a visually appealing display.</a:t>
            </a:r>
          </a:p>
          <a:p>
            <a:r>
              <a:rPr lang="en-US" dirty="0"/>
              <a:t>Create color changing modes and different color pallets than can be selected.</a:t>
            </a:r>
          </a:p>
          <a:p>
            <a:r>
              <a:rPr lang="en-US" dirty="0"/>
              <a:t>Allow the game to be paused so all function ceases and resumes when then player wishes.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EAFD4-6C21-DBEB-BF0A-B48BB70C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3461-009A-C86A-2EE0-5F664FD4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- Brooks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E12AB-FBF0-93F1-E26E-3A862F921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 Increase as game progresses and certain milestones are reached.</a:t>
            </a:r>
          </a:p>
          <a:p>
            <a:r>
              <a:rPr lang="en-US" dirty="0"/>
              <a:t>Piece preview to allow next piece to be visible in its own display.</a:t>
            </a:r>
          </a:p>
          <a:p>
            <a:r>
              <a:rPr lang="en-US" dirty="0"/>
              <a:t>Saving a piece for later use to give the game more depth.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8193E-8D76-3D1B-3886-004A15CA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5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93CB-1239-721C-3614-965FAC2B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- Quay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143F-F474-B2BC-B625-A615B140C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 effects to make the game provide more feedback and to make the game more interesting.</a:t>
            </a:r>
          </a:p>
          <a:p>
            <a:r>
              <a:rPr lang="en-US" dirty="0"/>
              <a:t>Game Over Screen to provide statistics and provide the player with performance metrics after they have lost.</a:t>
            </a:r>
          </a:p>
          <a:p>
            <a:r>
              <a:rPr lang="en-US" dirty="0"/>
              <a:t>Dark Mode to allow user to change colors to a monochromatic theme to reduce eye strain.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FFA52-344D-E6E3-28C1-CF00EA06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EB331-2399-4AE7-8E90-877F1C5F0B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8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209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Tetris Presentation</vt:lpstr>
      <vt:lpstr>Requirements</vt:lpstr>
      <vt:lpstr>Unit Tests</vt:lpstr>
      <vt:lpstr>Progress</vt:lpstr>
      <vt:lpstr>Features - Seth</vt:lpstr>
      <vt:lpstr>Features - Brooks</vt:lpstr>
      <vt:lpstr>Features - Quay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 Feature Presentation</dc:title>
  <dc:creator>Jacob Nelson</dc:creator>
  <cp:lastModifiedBy>Jacob</cp:lastModifiedBy>
  <cp:revision>12</cp:revision>
  <dcterms:created xsi:type="dcterms:W3CDTF">2023-10-30T00:50:24Z</dcterms:created>
  <dcterms:modified xsi:type="dcterms:W3CDTF">2023-12-03T23:36:05Z</dcterms:modified>
</cp:coreProperties>
</file>