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865B-EE26-4930-90BF-DC9941C11D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89B3-9D27-490B-9E04-FE809785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470B-B736-F12C-55F3-BE7F35FC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4C6D-7091-AC01-6556-AB44088E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D193-4C15-7F66-1E5D-9503989E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FEF-628C-4E5F-AB97-EB149891457F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14C1-3F61-CBB1-A7FF-DEE2C86B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0065-8232-F987-F34F-354A731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18AD-46B8-EAA0-0164-32EEDA1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E806B-872C-FEB6-8E36-5CBFE6D2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7B08-F75D-F1EA-8AE0-720B854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8F4-00DC-4E41-BCA8-5D5FE45E0E8E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9228-FB60-B1F7-CC92-1E4DA71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1A19-B178-3DA8-55C5-F70351E6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8CB51-BA5A-EDFE-F448-C9726FB89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40C79-54EE-1915-4A6D-C7F4B2E0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EBA4-C037-59D7-8D65-B161257F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DC0-BF2F-44A9-BA0D-0060F60DAC6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5BE-6D9A-65C2-0D49-F6F734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C15-3F12-8313-DAB7-BB6C753C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D7E-978E-7BA3-9157-C2975DD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EE90-027E-0708-9C5E-0635D548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C6D6-75A6-4685-3D67-C79D714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C3B-D302-4C0C-AA5A-9A8B8D5854B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424-4259-EA49-E376-9C0BB12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198A-DF73-F043-8D6E-90F2093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4DA-C840-B41D-2872-CD20760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CB9A-6AAC-88A7-4090-3266AAB9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6197-4FC2-CD85-6894-01E62B47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770-F603-425B-8E3E-70DD9F3673F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1C0C-6F03-E2E9-446C-64D6E281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0181-311A-8D56-8D15-DA030F2C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B3D3-5B9F-AA32-1379-F40226EF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0150-A7D0-3747-A0A2-10BB90D9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4283-4F9D-2210-4F59-0806F419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55CD-4820-2024-30A8-033FE29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612-5E3D-4892-97A9-E62401B3B9F0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1E16-481A-2D50-45F5-C147E323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3B7D-BFAE-69D8-8E43-7552AAE9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9EB2-D211-7FBA-256E-74C414AE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2A95-7D79-09E2-13DD-562531B5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0BB3-FF10-9CAB-DA6B-D468E98D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8A8B-46D8-CBCF-BAFF-4D6168ED1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E594-3AC6-8AA2-395A-72669112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42703-9C30-63F3-3B8F-985B8B00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B323-E01F-441F-B3F8-5335B83CD42A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4226A-80BB-9178-95D9-7F52AE99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026E9-6CCC-39A6-49EF-60CAF80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38E6-C54F-F0F3-0DB6-F56A45B0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9547-0CA3-2805-2442-68FB9725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9643-2E54-4AB7-A67A-D0F80BF447E7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393F-299B-BB78-E7A0-34932BC4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A5DD-2A39-D81D-630E-EB367B03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AF744-8605-0EEC-2F28-B3F5F15C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7F5-C4ED-44F1-BCE3-4E4A545439F2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0B17D-D3D7-D9FB-B281-106B84D6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C797C-CDF4-4E68-1C85-ED46330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2F5-90C6-FB88-D97F-E7FE7C9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340-0487-88B0-E784-4F44015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91B2-64DB-EEAC-604D-751F5121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E52C-D995-0C1D-CBC7-C126B1EA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3ED6-1604-4756-937B-4155991E9CF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24FC-CEAA-AA79-0EA0-A860D87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097B-A554-C7A5-6583-93A0131B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F35-7513-5788-5E9C-B4A68412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0AE62-EE34-99EE-7845-E37D3DC2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6F87-BE21-5BCE-53BD-86FCB46F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A24B-B0F1-904B-A215-18ACA17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CE3F-6006-438B-AD3B-27CC6ADA9064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C180-CC75-4F75-601B-3C5E4CBB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BB4F-9229-182B-3C00-6E841722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965BF-F552-18DF-32CE-6AAD2389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9498-A6DD-0765-0D05-21C6A9EC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057C-4A9B-7AFA-CC9A-D668E76AB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4033-A218-479E-8B65-5D98250EF7D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0073-A2C4-2B44-3E74-D503BA7D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C87D-8EF4-ACB7-7745-C6E12E313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144-578B-1910-8E0F-C71A5B7C1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Tetris Weekly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0AA2-857E-46D1-978C-62AA7DB73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9580-C243-9F39-0665-3DCD2A9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3CEA-1E50-5BB8-59F6-FD6C53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4FE6-D45C-8A41-06FF-DBEFDC0A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Burndown: 9 of 35 requirements met</a:t>
            </a:r>
          </a:p>
          <a:p>
            <a:r>
              <a:rPr lang="en-US" dirty="0"/>
              <a:t>Brooks</a:t>
            </a:r>
          </a:p>
          <a:p>
            <a:pPr lvl="1"/>
            <a:r>
              <a:rPr lang="en-US" dirty="0"/>
              <a:t>2 of 8 requirements met</a:t>
            </a:r>
          </a:p>
          <a:p>
            <a:r>
              <a:rPr lang="en-US" dirty="0"/>
              <a:t>Quay</a:t>
            </a:r>
          </a:p>
          <a:p>
            <a:pPr lvl="1"/>
            <a:r>
              <a:rPr lang="en-US" dirty="0"/>
              <a:t>3 of 6 requirements met</a:t>
            </a:r>
          </a:p>
          <a:p>
            <a:r>
              <a:rPr lang="en-US" dirty="0"/>
              <a:t>Seth</a:t>
            </a:r>
          </a:p>
          <a:p>
            <a:pPr lvl="1"/>
            <a:r>
              <a:rPr lang="en-US" dirty="0"/>
              <a:t>3 of 10 requirements met</a:t>
            </a:r>
          </a:p>
          <a:p>
            <a:r>
              <a:rPr lang="en-US" dirty="0"/>
              <a:t>Jacob</a:t>
            </a:r>
          </a:p>
          <a:p>
            <a:pPr lvl="1"/>
            <a:r>
              <a:rPr lang="en-US" dirty="0"/>
              <a:t>1 of 11 requirements met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95DA-62F2-6463-8A98-80E2E79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B2E-AC87-0BF3-F7AD-64872E98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53E5-5519-7443-D8E2-B149F35A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Quay</a:t>
            </a:r>
          </a:p>
          <a:p>
            <a:pPr lvl="1"/>
            <a:r>
              <a:rPr lang="en-US" dirty="0"/>
              <a:t>24 Lines of Code</a:t>
            </a:r>
          </a:p>
          <a:p>
            <a:r>
              <a:rPr lang="en-US" dirty="0"/>
              <a:t>Jacob</a:t>
            </a:r>
          </a:p>
          <a:p>
            <a:pPr lvl="1"/>
            <a:r>
              <a:rPr lang="en-US" dirty="0"/>
              <a:t>30 Lines of Code</a:t>
            </a:r>
          </a:p>
          <a:p>
            <a:r>
              <a:rPr lang="en-US" dirty="0"/>
              <a:t>Brooks</a:t>
            </a:r>
          </a:p>
          <a:p>
            <a:pPr lvl="1"/>
            <a:r>
              <a:rPr lang="en-US" dirty="0"/>
              <a:t>189 Lines of Code</a:t>
            </a:r>
          </a:p>
          <a:p>
            <a:r>
              <a:rPr lang="en-US" dirty="0"/>
              <a:t>Seth</a:t>
            </a:r>
          </a:p>
          <a:p>
            <a:pPr lvl="1"/>
            <a:r>
              <a:rPr lang="en-US" dirty="0"/>
              <a:t>119 Lines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FCA4-CCDE-7C6C-5A35-D3A36AB9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93CB-1239-721C-3614-965FAC2B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143F-F474-B2BC-B625-A615B140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13th - November 15th, 2023</a:t>
            </a:r>
          </a:p>
          <a:p>
            <a:pPr lvl="1"/>
            <a:r>
              <a:rPr lang="en-US" dirty="0"/>
              <a:t>Complete the implementation of all additional features. Begin rigorous unit testing of the base game and new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FFA52-344D-E6E3-28C1-CF00EA0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Tetris Weekly Presentation</vt:lpstr>
      <vt:lpstr>Project Progress</vt:lpstr>
      <vt:lpstr>Lines of Code</vt:lpstr>
      <vt:lpstr>Upcoming Milestone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Feature Presentation</dc:title>
  <dc:creator>Jacob Nelson</dc:creator>
  <cp:lastModifiedBy>Jacob</cp:lastModifiedBy>
  <cp:revision>16</cp:revision>
  <dcterms:created xsi:type="dcterms:W3CDTF">2023-10-30T00:50:24Z</dcterms:created>
  <dcterms:modified xsi:type="dcterms:W3CDTF">2023-11-13T17:47:18Z</dcterms:modified>
</cp:coreProperties>
</file>