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7" r:id="rId3"/>
    <p:sldId id="276" r:id="rId4"/>
    <p:sldId id="274" r:id="rId5"/>
    <p:sldId id="273" r:id="rId6"/>
    <p:sldId id="2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76" d="100"/>
          <a:sy n="76" d="100"/>
        </p:scale>
        <p:origin x="12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C865B-EE26-4930-90BF-DC9941C11D90}"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C89B3-9D27-490B-9E04-FE8097854B83}" type="slidenum">
              <a:rPr lang="en-US" smtClean="0"/>
              <a:t>‹#›</a:t>
            </a:fld>
            <a:endParaRPr lang="en-US"/>
          </a:p>
        </p:txBody>
      </p:sp>
    </p:spTree>
    <p:extLst>
      <p:ext uri="{BB962C8B-B14F-4D97-AF65-F5344CB8AC3E}">
        <p14:creationId xmlns:p14="http://schemas.microsoft.com/office/powerpoint/2010/main" val="147521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470B-B736-F12C-55F3-BE7F35FCA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24C6D-7091-AC01-6556-AB44088E7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CD193-4C15-7F66-1E5D-9503989ECF04}"/>
              </a:ext>
            </a:extLst>
          </p:cNvPr>
          <p:cNvSpPr>
            <a:spLocks noGrp="1"/>
          </p:cNvSpPr>
          <p:nvPr>
            <p:ph type="dt" sz="half" idx="10"/>
          </p:nvPr>
        </p:nvSpPr>
        <p:spPr/>
        <p:txBody>
          <a:bodyPr/>
          <a:lstStyle/>
          <a:p>
            <a:fld id="{A8ACAFEF-628C-4E5F-AB97-EB149891457F}" type="datetime1">
              <a:rPr lang="en-US" smtClean="0"/>
              <a:t>11/27/2023</a:t>
            </a:fld>
            <a:endParaRPr lang="en-US"/>
          </a:p>
        </p:txBody>
      </p:sp>
      <p:sp>
        <p:nvSpPr>
          <p:cNvPr id="5" name="Footer Placeholder 4">
            <a:extLst>
              <a:ext uri="{FF2B5EF4-FFF2-40B4-BE49-F238E27FC236}">
                <a16:creationId xmlns:a16="http://schemas.microsoft.com/office/drawing/2014/main" id="{416014C1-3F61-CBB1-A7FF-DEE2C86B1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F0065-8232-F987-F34F-354A731F75D7}"/>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342948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18AD-46B8-EAA0-0164-32EEDA12C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E806B-872C-FEB6-8E36-5CBFE6D25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07B08-F75D-F1EA-8AE0-720B854F7009}"/>
              </a:ext>
            </a:extLst>
          </p:cNvPr>
          <p:cNvSpPr>
            <a:spLocks noGrp="1"/>
          </p:cNvSpPr>
          <p:nvPr>
            <p:ph type="dt" sz="half" idx="10"/>
          </p:nvPr>
        </p:nvSpPr>
        <p:spPr/>
        <p:txBody>
          <a:bodyPr/>
          <a:lstStyle/>
          <a:p>
            <a:fld id="{8CC578F4-00DC-4E41-BCA8-5D5FE45E0E8E}" type="datetime1">
              <a:rPr lang="en-US" smtClean="0"/>
              <a:t>11/27/2023</a:t>
            </a:fld>
            <a:endParaRPr lang="en-US"/>
          </a:p>
        </p:txBody>
      </p:sp>
      <p:sp>
        <p:nvSpPr>
          <p:cNvPr id="5" name="Footer Placeholder 4">
            <a:extLst>
              <a:ext uri="{FF2B5EF4-FFF2-40B4-BE49-F238E27FC236}">
                <a16:creationId xmlns:a16="http://schemas.microsoft.com/office/drawing/2014/main" id="{71079228-FB60-B1F7-CC92-1E4DA7196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F1A19-B178-3DA8-55C5-F70351E65872}"/>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261268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28CB51-BA5A-EDFE-F448-C9726FB89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40C79-54EE-1915-4A6D-C7F4B2E05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EEBA4-C037-59D7-8D65-B161257FDCE4}"/>
              </a:ext>
            </a:extLst>
          </p:cNvPr>
          <p:cNvSpPr>
            <a:spLocks noGrp="1"/>
          </p:cNvSpPr>
          <p:nvPr>
            <p:ph type="dt" sz="half" idx="10"/>
          </p:nvPr>
        </p:nvSpPr>
        <p:spPr/>
        <p:txBody>
          <a:bodyPr/>
          <a:lstStyle/>
          <a:p>
            <a:fld id="{B9CC7DC0-BF2F-44A9-BA0D-0060F60DAC60}" type="datetime1">
              <a:rPr lang="en-US" smtClean="0"/>
              <a:t>11/27/2023</a:t>
            </a:fld>
            <a:endParaRPr lang="en-US"/>
          </a:p>
        </p:txBody>
      </p:sp>
      <p:sp>
        <p:nvSpPr>
          <p:cNvPr id="5" name="Footer Placeholder 4">
            <a:extLst>
              <a:ext uri="{FF2B5EF4-FFF2-40B4-BE49-F238E27FC236}">
                <a16:creationId xmlns:a16="http://schemas.microsoft.com/office/drawing/2014/main" id="{13FF55BE-6D9A-65C2-0D49-F6F7348D5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FDC15-3F12-8313-DAB7-BB6C753C792B}"/>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193863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8D7E-978E-7BA3-9157-C2975DD0F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3EE90-027E-0708-9C5E-0635D5481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2C6D6-75A6-4685-3D67-C79D71470F55}"/>
              </a:ext>
            </a:extLst>
          </p:cNvPr>
          <p:cNvSpPr>
            <a:spLocks noGrp="1"/>
          </p:cNvSpPr>
          <p:nvPr>
            <p:ph type="dt" sz="half" idx="10"/>
          </p:nvPr>
        </p:nvSpPr>
        <p:spPr/>
        <p:txBody>
          <a:bodyPr/>
          <a:lstStyle/>
          <a:p>
            <a:fld id="{6BAB6C3B-D302-4C0C-AA5A-9A8B8D5854B1}" type="datetime1">
              <a:rPr lang="en-US" smtClean="0"/>
              <a:t>11/27/2023</a:t>
            </a:fld>
            <a:endParaRPr lang="en-US"/>
          </a:p>
        </p:txBody>
      </p:sp>
      <p:sp>
        <p:nvSpPr>
          <p:cNvPr id="5" name="Footer Placeholder 4">
            <a:extLst>
              <a:ext uri="{FF2B5EF4-FFF2-40B4-BE49-F238E27FC236}">
                <a16:creationId xmlns:a16="http://schemas.microsoft.com/office/drawing/2014/main" id="{BDEAE424-4259-EA49-E376-9C0BB1249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D198A-DF73-F043-8D6E-90F2093B565F}"/>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86149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94DA-C840-B41D-2872-CD2076076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0CB9A-6AAC-88A7-4090-3266AAB95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16197-4FC2-CD85-6894-01E62B477E27}"/>
              </a:ext>
            </a:extLst>
          </p:cNvPr>
          <p:cNvSpPr>
            <a:spLocks noGrp="1"/>
          </p:cNvSpPr>
          <p:nvPr>
            <p:ph type="dt" sz="half" idx="10"/>
          </p:nvPr>
        </p:nvSpPr>
        <p:spPr/>
        <p:txBody>
          <a:bodyPr/>
          <a:lstStyle/>
          <a:p>
            <a:fld id="{C4FD8770-F603-425B-8E3E-70DD9F3673F1}" type="datetime1">
              <a:rPr lang="en-US" smtClean="0"/>
              <a:t>11/27/2023</a:t>
            </a:fld>
            <a:endParaRPr lang="en-US"/>
          </a:p>
        </p:txBody>
      </p:sp>
      <p:sp>
        <p:nvSpPr>
          <p:cNvPr id="5" name="Footer Placeholder 4">
            <a:extLst>
              <a:ext uri="{FF2B5EF4-FFF2-40B4-BE49-F238E27FC236}">
                <a16:creationId xmlns:a16="http://schemas.microsoft.com/office/drawing/2014/main" id="{45F11C0C-6F03-E2E9-446C-64D6E281B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D0181-311A-8D56-8D15-DA030F2C174E}"/>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24005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3D3-5B9F-AA32-1379-F40226EF1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90150-A7D0-3747-A0A2-10BB90D92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924283-4F9D-2210-4F59-0806F4196D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8E55CD-4820-2024-30A8-033FE29FF1B9}"/>
              </a:ext>
            </a:extLst>
          </p:cNvPr>
          <p:cNvSpPr>
            <a:spLocks noGrp="1"/>
          </p:cNvSpPr>
          <p:nvPr>
            <p:ph type="dt" sz="half" idx="10"/>
          </p:nvPr>
        </p:nvSpPr>
        <p:spPr/>
        <p:txBody>
          <a:bodyPr/>
          <a:lstStyle/>
          <a:p>
            <a:fld id="{2A8D8612-5E3D-4892-97A9-E62401B3B9F0}" type="datetime1">
              <a:rPr lang="en-US" smtClean="0"/>
              <a:t>11/27/2023</a:t>
            </a:fld>
            <a:endParaRPr lang="en-US"/>
          </a:p>
        </p:txBody>
      </p:sp>
      <p:sp>
        <p:nvSpPr>
          <p:cNvPr id="6" name="Footer Placeholder 5">
            <a:extLst>
              <a:ext uri="{FF2B5EF4-FFF2-40B4-BE49-F238E27FC236}">
                <a16:creationId xmlns:a16="http://schemas.microsoft.com/office/drawing/2014/main" id="{796B1E16-481A-2D50-45F5-C147E3238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B3B7D-BFAE-69D8-8E43-7552AAE936CF}"/>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308316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9EB2-D211-7FBA-256E-74C414AEAB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392A95-7D79-09E2-13DD-562531B5B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F0BB3-FF10-9CAB-DA6B-D468E98DE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28A8B-46D8-CBCF-BAFF-4D6168ED1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8E594-3AC6-8AA2-395A-726691128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42703-9C30-63F3-3B8F-985B8B00D0EE}"/>
              </a:ext>
            </a:extLst>
          </p:cNvPr>
          <p:cNvSpPr>
            <a:spLocks noGrp="1"/>
          </p:cNvSpPr>
          <p:nvPr>
            <p:ph type="dt" sz="half" idx="10"/>
          </p:nvPr>
        </p:nvSpPr>
        <p:spPr/>
        <p:txBody>
          <a:bodyPr/>
          <a:lstStyle/>
          <a:p>
            <a:fld id="{1C30B323-E01F-441F-B3F8-5335B83CD42A}" type="datetime1">
              <a:rPr lang="en-US" smtClean="0"/>
              <a:t>11/27/2023</a:t>
            </a:fld>
            <a:endParaRPr lang="en-US"/>
          </a:p>
        </p:txBody>
      </p:sp>
      <p:sp>
        <p:nvSpPr>
          <p:cNvPr id="8" name="Footer Placeholder 7">
            <a:extLst>
              <a:ext uri="{FF2B5EF4-FFF2-40B4-BE49-F238E27FC236}">
                <a16:creationId xmlns:a16="http://schemas.microsoft.com/office/drawing/2014/main" id="{89D4226A-80BB-9178-95D9-7F52AE999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D026E9-6CCC-39A6-49EF-60CAF8080013}"/>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386834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38E6-C54F-F0F3-0DB6-F56A45B07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059547-0CA3-2805-2442-68FB9725D02A}"/>
              </a:ext>
            </a:extLst>
          </p:cNvPr>
          <p:cNvSpPr>
            <a:spLocks noGrp="1"/>
          </p:cNvSpPr>
          <p:nvPr>
            <p:ph type="dt" sz="half" idx="10"/>
          </p:nvPr>
        </p:nvSpPr>
        <p:spPr/>
        <p:txBody>
          <a:bodyPr/>
          <a:lstStyle/>
          <a:p>
            <a:fld id="{3C509643-2E54-4AB7-A67A-D0F80BF447E7}" type="datetime1">
              <a:rPr lang="en-US" smtClean="0"/>
              <a:t>11/27/2023</a:t>
            </a:fld>
            <a:endParaRPr lang="en-US"/>
          </a:p>
        </p:txBody>
      </p:sp>
      <p:sp>
        <p:nvSpPr>
          <p:cNvPr id="4" name="Footer Placeholder 3">
            <a:extLst>
              <a:ext uri="{FF2B5EF4-FFF2-40B4-BE49-F238E27FC236}">
                <a16:creationId xmlns:a16="http://schemas.microsoft.com/office/drawing/2014/main" id="{608A393F-299B-BB78-E7A0-34932BC4B3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F0A5DD-2A39-D81D-630E-EB367B032701}"/>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31328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AF744-8605-0EEC-2F28-B3F5F15CF471}"/>
              </a:ext>
            </a:extLst>
          </p:cNvPr>
          <p:cNvSpPr>
            <a:spLocks noGrp="1"/>
          </p:cNvSpPr>
          <p:nvPr>
            <p:ph type="dt" sz="half" idx="10"/>
          </p:nvPr>
        </p:nvSpPr>
        <p:spPr/>
        <p:txBody>
          <a:bodyPr/>
          <a:lstStyle/>
          <a:p>
            <a:fld id="{6155C7F5-C4ED-44F1-BCE3-4E4A545439F2}" type="datetime1">
              <a:rPr lang="en-US" smtClean="0"/>
              <a:t>11/27/2023</a:t>
            </a:fld>
            <a:endParaRPr lang="en-US"/>
          </a:p>
        </p:txBody>
      </p:sp>
      <p:sp>
        <p:nvSpPr>
          <p:cNvPr id="3" name="Footer Placeholder 2">
            <a:extLst>
              <a:ext uri="{FF2B5EF4-FFF2-40B4-BE49-F238E27FC236}">
                <a16:creationId xmlns:a16="http://schemas.microsoft.com/office/drawing/2014/main" id="{7240B17D-D3D7-D9FB-B281-106B84D677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9C797C-CDF4-4E68-1C85-ED4633097B83}"/>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326161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72F5-90C6-FB88-D97F-E7FE7C958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A5340-0487-88B0-E784-4F440159D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A291B2-64DB-EEAC-604D-751F5121C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7E52C-D995-0C1D-CBC7-C126B1EA4125}"/>
              </a:ext>
            </a:extLst>
          </p:cNvPr>
          <p:cNvSpPr>
            <a:spLocks noGrp="1"/>
          </p:cNvSpPr>
          <p:nvPr>
            <p:ph type="dt" sz="half" idx="10"/>
          </p:nvPr>
        </p:nvSpPr>
        <p:spPr/>
        <p:txBody>
          <a:bodyPr/>
          <a:lstStyle/>
          <a:p>
            <a:fld id="{9BA73ED6-1604-4756-937B-4155991E9CF8}" type="datetime1">
              <a:rPr lang="en-US" smtClean="0"/>
              <a:t>11/27/2023</a:t>
            </a:fld>
            <a:endParaRPr lang="en-US"/>
          </a:p>
        </p:txBody>
      </p:sp>
      <p:sp>
        <p:nvSpPr>
          <p:cNvPr id="6" name="Footer Placeholder 5">
            <a:extLst>
              <a:ext uri="{FF2B5EF4-FFF2-40B4-BE49-F238E27FC236}">
                <a16:creationId xmlns:a16="http://schemas.microsoft.com/office/drawing/2014/main" id="{5AE024FC-CEAA-AA79-0EA0-A860D875C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8097B-A554-C7A5-6583-93A0131BECB0}"/>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234107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FF35-7513-5788-5E9C-B4A684127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0AE62-EE34-99EE-7845-E37D3DC2A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086F87-BE21-5BCE-53BD-86FCB46FB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AA24B-B0F1-904B-A215-18ACA1745DE8}"/>
              </a:ext>
            </a:extLst>
          </p:cNvPr>
          <p:cNvSpPr>
            <a:spLocks noGrp="1"/>
          </p:cNvSpPr>
          <p:nvPr>
            <p:ph type="dt" sz="half" idx="10"/>
          </p:nvPr>
        </p:nvSpPr>
        <p:spPr/>
        <p:txBody>
          <a:bodyPr/>
          <a:lstStyle/>
          <a:p>
            <a:fld id="{33A5CE3F-6006-438B-AD3B-27CC6ADA9064}" type="datetime1">
              <a:rPr lang="en-US" smtClean="0"/>
              <a:t>11/27/2023</a:t>
            </a:fld>
            <a:endParaRPr lang="en-US"/>
          </a:p>
        </p:txBody>
      </p:sp>
      <p:sp>
        <p:nvSpPr>
          <p:cNvPr id="6" name="Footer Placeholder 5">
            <a:extLst>
              <a:ext uri="{FF2B5EF4-FFF2-40B4-BE49-F238E27FC236}">
                <a16:creationId xmlns:a16="http://schemas.microsoft.com/office/drawing/2014/main" id="{C2B4C180-CC75-4F75-601B-3C5E4CBBB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5BB4F-9229-182B-3C00-6E8417225B21}"/>
              </a:ext>
            </a:extLst>
          </p:cNvPr>
          <p:cNvSpPr>
            <a:spLocks noGrp="1"/>
          </p:cNvSpPr>
          <p:nvPr>
            <p:ph type="sldNum" sz="quarter" idx="12"/>
          </p:nvPr>
        </p:nvSpPr>
        <p:spPr/>
        <p:txBody>
          <a:bodyPr/>
          <a:lstStyle/>
          <a:p>
            <a:fld id="{B4BEB331-2399-4AE7-8E90-877F1C5F0B9C}" type="slidenum">
              <a:rPr lang="en-US" smtClean="0"/>
              <a:t>‹#›</a:t>
            </a:fld>
            <a:endParaRPr lang="en-US"/>
          </a:p>
        </p:txBody>
      </p:sp>
    </p:spTree>
    <p:extLst>
      <p:ext uri="{BB962C8B-B14F-4D97-AF65-F5344CB8AC3E}">
        <p14:creationId xmlns:p14="http://schemas.microsoft.com/office/powerpoint/2010/main" val="15538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965BF-F552-18DF-32CE-6AAD23896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799498-A6DD-0765-0D05-21C6A9EC8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9057C-4A9B-7AFA-CC9A-D668E76AB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B4033-A218-479E-8B65-5D98250EF7D4}" type="datetime1">
              <a:rPr lang="en-US" smtClean="0"/>
              <a:t>11/27/2023</a:t>
            </a:fld>
            <a:endParaRPr lang="en-US"/>
          </a:p>
        </p:txBody>
      </p:sp>
      <p:sp>
        <p:nvSpPr>
          <p:cNvPr id="5" name="Footer Placeholder 4">
            <a:extLst>
              <a:ext uri="{FF2B5EF4-FFF2-40B4-BE49-F238E27FC236}">
                <a16:creationId xmlns:a16="http://schemas.microsoft.com/office/drawing/2014/main" id="{FFB30073-A2C4-2B44-3E74-D503BA7D5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11C87D-8EF4-ACB7-7745-C6E12E313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EB331-2399-4AE7-8E90-877F1C5F0B9C}" type="slidenum">
              <a:rPr lang="en-US" smtClean="0"/>
              <a:t>‹#›</a:t>
            </a:fld>
            <a:endParaRPr lang="en-US"/>
          </a:p>
        </p:txBody>
      </p:sp>
    </p:spTree>
    <p:extLst>
      <p:ext uri="{BB962C8B-B14F-4D97-AF65-F5344CB8AC3E}">
        <p14:creationId xmlns:p14="http://schemas.microsoft.com/office/powerpoint/2010/main" val="50996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F144-578B-1910-8E0F-C71A5B7C1FDD}"/>
              </a:ext>
            </a:extLst>
          </p:cNvPr>
          <p:cNvSpPr>
            <a:spLocks noGrp="1"/>
          </p:cNvSpPr>
          <p:nvPr>
            <p:ph type="ctrTitle"/>
          </p:nvPr>
        </p:nvSpPr>
        <p:spPr/>
        <p:txBody>
          <a:bodyPr/>
          <a:lstStyle/>
          <a:p>
            <a:r>
              <a:rPr lang="en-US" dirty="0"/>
              <a:t>Tetris Weekly Presentation</a:t>
            </a:r>
          </a:p>
        </p:txBody>
      </p:sp>
      <p:sp>
        <p:nvSpPr>
          <p:cNvPr id="3" name="Subtitle 2">
            <a:extLst>
              <a:ext uri="{FF2B5EF4-FFF2-40B4-BE49-F238E27FC236}">
                <a16:creationId xmlns:a16="http://schemas.microsoft.com/office/drawing/2014/main" id="{138E0AA2-857E-46D1-978C-62AA7DB73B8E}"/>
              </a:ext>
            </a:extLst>
          </p:cNvPr>
          <p:cNvSpPr>
            <a:spLocks noGrp="1"/>
          </p:cNvSpPr>
          <p:nvPr>
            <p:ph type="subTitle" idx="1"/>
          </p:nvPr>
        </p:nvSpPr>
        <p:spPr/>
        <p:txBody>
          <a:bodyPr/>
          <a:lstStyle/>
          <a:p>
            <a:r>
              <a:rPr lang="en-US" dirty="0"/>
              <a:t>By Team D</a:t>
            </a:r>
          </a:p>
        </p:txBody>
      </p:sp>
      <p:sp>
        <p:nvSpPr>
          <p:cNvPr id="4" name="Slide Number Placeholder 3">
            <a:extLst>
              <a:ext uri="{FF2B5EF4-FFF2-40B4-BE49-F238E27FC236}">
                <a16:creationId xmlns:a16="http://schemas.microsoft.com/office/drawing/2014/main" id="{67B99580-C243-9F39-0665-3DCD2A9ECAB0}"/>
              </a:ext>
            </a:extLst>
          </p:cNvPr>
          <p:cNvSpPr>
            <a:spLocks noGrp="1"/>
          </p:cNvSpPr>
          <p:nvPr>
            <p:ph type="sldNum" sz="quarter" idx="12"/>
          </p:nvPr>
        </p:nvSpPr>
        <p:spPr/>
        <p:txBody>
          <a:bodyPr/>
          <a:lstStyle/>
          <a:p>
            <a:fld id="{B4BEB331-2399-4AE7-8E90-877F1C5F0B9C}" type="slidenum">
              <a:rPr lang="en-US" smtClean="0"/>
              <a:t>1</a:t>
            </a:fld>
            <a:endParaRPr lang="en-US"/>
          </a:p>
        </p:txBody>
      </p:sp>
    </p:spTree>
    <p:extLst>
      <p:ext uri="{BB962C8B-B14F-4D97-AF65-F5344CB8AC3E}">
        <p14:creationId xmlns:p14="http://schemas.microsoft.com/office/powerpoint/2010/main" val="19358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3CEA-1E50-5BB8-59F6-FD6C539EE0D9}"/>
              </a:ext>
            </a:extLst>
          </p:cNvPr>
          <p:cNvSpPr>
            <a:spLocks noGrp="1"/>
          </p:cNvSpPr>
          <p:nvPr>
            <p:ph type="title"/>
          </p:nvPr>
        </p:nvSpPr>
        <p:spPr/>
        <p:txBody>
          <a:bodyPr/>
          <a:lstStyle/>
          <a:p>
            <a:r>
              <a:rPr lang="en-US" dirty="0"/>
              <a:t>Project Progress</a:t>
            </a:r>
          </a:p>
        </p:txBody>
      </p:sp>
      <p:sp>
        <p:nvSpPr>
          <p:cNvPr id="3" name="Content Placeholder 2">
            <a:extLst>
              <a:ext uri="{FF2B5EF4-FFF2-40B4-BE49-F238E27FC236}">
                <a16:creationId xmlns:a16="http://schemas.microsoft.com/office/drawing/2014/main" id="{4AEE4FE6-D45C-8A41-06FF-DBEFDC0A00AB}"/>
              </a:ext>
            </a:extLst>
          </p:cNvPr>
          <p:cNvSpPr>
            <a:spLocks noGrp="1"/>
          </p:cNvSpPr>
          <p:nvPr>
            <p:ph idx="1"/>
          </p:nvPr>
        </p:nvSpPr>
        <p:spPr/>
        <p:txBody>
          <a:bodyPr>
            <a:normAutofit/>
          </a:bodyPr>
          <a:lstStyle/>
          <a:p>
            <a:pPr marL="0" indent="0">
              <a:buNone/>
            </a:pPr>
            <a:r>
              <a:rPr lang="en-US" dirty="0"/>
              <a:t>Project Burndown</a:t>
            </a:r>
            <a:r>
              <a:rPr lang="en-US"/>
              <a:t>: 29 </a:t>
            </a:r>
            <a:r>
              <a:rPr lang="en-US" dirty="0"/>
              <a:t>of 38 requirements met</a:t>
            </a:r>
          </a:p>
          <a:p>
            <a:r>
              <a:rPr lang="en-US" dirty="0"/>
              <a:t>Brooks</a:t>
            </a:r>
          </a:p>
          <a:p>
            <a:pPr lvl="1"/>
            <a:r>
              <a:rPr lang="en-US" dirty="0"/>
              <a:t>8 of 9 requirements met</a:t>
            </a:r>
          </a:p>
          <a:p>
            <a:r>
              <a:rPr lang="en-US" dirty="0"/>
              <a:t>Quay</a:t>
            </a:r>
          </a:p>
          <a:p>
            <a:pPr lvl="1"/>
            <a:r>
              <a:rPr lang="en-US" dirty="0"/>
              <a:t>6 of 7 requirements met</a:t>
            </a:r>
          </a:p>
          <a:p>
            <a:r>
              <a:rPr lang="en-US" dirty="0"/>
              <a:t>Seth</a:t>
            </a:r>
          </a:p>
          <a:p>
            <a:pPr lvl="1"/>
            <a:r>
              <a:rPr lang="en-US" dirty="0"/>
              <a:t>10 of 11 requirements met</a:t>
            </a:r>
          </a:p>
          <a:p>
            <a:r>
              <a:rPr lang="en-US" dirty="0"/>
              <a:t>Jacob</a:t>
            </a:r>
          </a:p>
          <a:p>
            <a:pPr lvl="1"/>
            <a:r>
              <a:rPr lang="en-US" dirty="0"/>
              <a:t>5 of 11 requirements met</a:t>
            </a:r>
          </a:p>
        </p:txBody>
      </p:sp>
      <p:sp>
        <p:nvSpPr>
          <p:cNvPr id="4" name="Slide Number Placeholder 3">
            <a:extLst>
              <a:ext uri="{FF2B5EF4-FFF2-40B4-BE49-F238E27FC236}">
                <a16:creationId xmlns:a16="http://schemas.microsoft.com/office/drawing/2014/main" id="{9EC095DA-62F2-6463-8A98-80E2E79BDE73}"/>
              </a:ext>
            </a:extLst>
          </p:cNvPr>
          <p:cNvSpPr>
            <a:spLocks noGrp="1"/>
          </p:cNvSpPr>
          <p:nvPr>
            <p:ph type="sldNum" sz="quarter" idx="12"/>
          </p:nvPr>
        </p:nvSpPr>
        <p:spPr/>
        <p:txBody>
          <a:bodyPr/>
          <a:lstStyle/>
          <a:p>
            <a:fld id="{B4BEB331-2399-4AE7-8E90-877F1C5F0B9C}" type="slidenum">
              <a:rPr lang="en-US" smtClean="0"/>
              <a:t>2</a:t>
            </a:fld>
            <a:endParaRPr lang="en-US"/>
          </a:p>
        </p:txBody>
      </p:sp>
    </p:spTree>
    <p:extLst>
      <p:ext uri="{BB962C8B-B14F-4D97-AF65-F5344CB8AC3E}">
        <p14:creationId xmlns:p14="http://schemas.microsoft.com/office/powerpoint/2010/main" val="10215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59D1-6027-F93B-0C28-675D6AFC78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44ED10A-3D73-78BA-A825-8A7B288F54A7}"/>
              </a:ext>
            </a:extLst>
          </p:cNvPr>
          <p:cNvSpPr>
            <a:spLocks noGrp="1"/>
          </p:cNvSpPr>
          <p:nvPr>
            <p:ph idx="1"/>
          </p:nvPr>
        </p:nvSpPr>
        <p:spPr/>
        <p:txBody>
          <a:bodyPr/>
          <a:lstStyle/>
          <a:p>
            <a:r>
              <a:rPr lang="en-US" dirty="0"/>
              <a:t>Seth progressed with the unit testing of his three features, while Quay completed all three features and six requirements but faced delays in unit testing due to OS issues. Quay expects to finish all unit tests by November 29th. Brooks is continuing work on unit tests.</a:t>
            </a:r>
          </a:p>
        </p:txBody>
      </p:sp>
      <p:sp>
        <p:nvSpPr>
          <p:cNvPr id="4" name="Slide Number Placeholder 3">
            <a:extLst>
              <a:ext uri="{FF2B5EF4-FFF2-40B4-BE49-F238E27FC236}">
                <a16:creationId xmlns:a16="http://schemas.microsoft.com/office/drawing/2014/main" id="{CD4CD397-92C4-A240-996E-25545FC2D5AF}"/>
              </a:ext>
            </a:extLst>
          </p:cNvPr>
          <p:cNvSpPr>
            <a:spLocks noGrp="1"/>
          </p:cNvSpPr>
          <p:nvPr>
            <p:ph type="sldNum" sz="quarter" idx="12"/>
          </p:nvPr>
        </p:nvSpPr>
        <p:spPr/>
        <p:txBody>
          <a:bodyPr/>
          <a:lstStyle/>
          <a:p>
            <a:fld id="{B4BEB331-2399-4AE7-8E90-877F1C5F0B9C}" type="slidenum">
              <a:rPr lang="en-US" smtClean="0"/>
              <a:t>3</a:t>
            </a:fld>
            <a:endParaRPr lang="en-US"/>
          </a:p>
        </p:txBody>
      </p:sp>
    </p:spTree>
    <p:extLst>
      <p:ext uri="{BB962C8B-B14F-4D97-AF65-F5344CB8AC3E}">
        <p14:creationId xmlns:p14="http://schemas.microsoft.com/office/powerpoint/2010/main" val="65556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7B2E-AC87-0BF3-F7AD-64872E98D921}"/>
              </a:ext>
            </a:extLst>
          </p:cNvPr>
          <p:cNvSpPr>
            <a:spLocks noGrp="1"/>
          </p:cNvSpPr>
          <p:nvPr>
            <p:ph type="title"/>
          </p:nvPr>
        </p:nvSpPr>
        <p:spPr/>
        <p:txBody>
          <a:bodyPr/>
          <a:lstStyle/>
          <a:p>
            <a:r>
              <a:rPr lang="en-US" dirty="0"/>
              <a:t>Lines of Code</a:t>
            </a:r>
          </a:p>
        </p:txBody>
      </p:sp>
      <p:sp>
        <p:nvSpPr>
          <p:cNvPr id="3" name="Content Placeholder 2">
            <a:extLst>
              <a:ext uri="{FF2B5EF4-FFF2-40B4-BE49-F238E27FC236}">
                <a16:creationId xmlns:a16="http://schemas.microsoft.com/office/drawing/2014/main" id="{945153E5-5519-7443-D8E2-B149F35AEB85}"/>
              </a:ext>
            </a:extLst>
          </p:cNvPr>
          <p:cNvSpPr>
            <a:spLocks noGrp="1"/>
          </p:cNvSpPr>
          <p:nvPr>
            <p:ph idx="1"/>
          </p:nvPr>
        </p:nvSpPr>
        <p:spPr/>
        <p:txBody>
          <a:bodyPr/>
          <a:lstStyle/>
          <a:p>
            <a:r>
              <a:rPr lang="en-US" dirty="0"/>
              <a:t>Quay</a:t>
            </a:r>
          </a:p>
          <a:p>
            <a:pPr lvl="1"/>
            <a:r>
              <a:rPr lang="en-US" dirty="0"/>
              <a:t>80 Lines of Code</a:t>
            </a:r>
          </a:p>
          <a:p>
            <a:r>
              <a:rPr lang="en-US" dirty="0"/>
              <a:t>Jacob</a:t>
            </a:r>
          </a:p>
          <a:p>
            <a:pPr lvl="1"/>
            <a:r>
              <a:rPr lang="en-US" dirty="0"/>
              <a:t>177 Lines of Code</a:t>
            </a:r>
          </a:p>
          <a:p>
            <a:r>
              <a:rPr lang="en-US" dirty="0"/>
              <a:t>Brooks</a:t>
            </a:r>
          </a:p>
          <a:p>
            <a:pPr lvl="1"/>
            <a:r>
              <a:rPr lang="en-US" dirty="0"/>
              <a:t>264 Lines of Code</a:t>
            </a:r>
          </a:p>
          <a:p>
            <a:r>
              <a:rPr lang="en-US" dirty="0"/>
              <a:t>Seth</a:t>
            </a:r>
          </a:p>
          <a:p>
            <a:pPr lvl="1"/>
            <a:r>
              <a:rPr lang="en-US" dirty="0"/>
              <a:t>158 Lines of Code</a:t>
            </a:r>
          </a:p>
        </p:txBody>
      </p:sp>
      <p:sp>
        <p:nvSpPr>
          <p:cNvPr id="4" name="Slide Number Placeholder 3">
            <a:extLst>
              <a:ext uri="{FF2B5EF4-FFF2-40B4-BE49-F238E27FC236}">
                <a16:creationId xmlns:a16="http://schemas.microsoft.com/office/drawing/2014/main" id="{CDBAFCA4-CCDE-7C6C-5A35-D3A36AB938F0}"/>
              </a:ext>
            </a:extLst>
          </p:cNvPr>
          <p:cNvSpPr>
            <a:spLocks noGrp="1"/>
          </p:cNvSpPr>
          <p:nvPr>
            <p:ph type="sldNum" sz="quarter" idx="12"/>
          </p:nvPr>
        </p:nvSpPr>
        <p:spPr/>
        <p:txBody>
          <a:bodyPr/>
          <a:lstStyle/>
          <a:p>
            <a:fld id="{B4BEB331-2399-4AE7-8E90-877F1C5F0B9C}" type="slidenum">
              <a:rPr lang="en-US" smtClean="0"/>
              <a:t>4</a:t>
            </a:fld>
            <a:endParaRPr lang="en-US"/>
          </a:p>
        </p:txBody>
      </p:sp>
    </p:spTree>
    <p:extLst>
      <p:ext uri="{BB962C8B-B14F-4D97-AF65-F5344CB8AC3E}">
        <p14:creationId xmlns:p14="http://schemas.microsoft.com/office/powerpoint/2010/main" val="197995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93CB-1239-721C-3614-965FAC2BE440}"/>
              </a:ext>
            </a:extLst>
          </p:cNvPr>
          <p:cNvSpPr>
            <a:spLocks noGrp="1"/>
          </p:cNvSpPr>
          <p:nvPr>
            <p:ph type="title"/>
          </p:nvPr>
        </p:nvSpPr>
        <p:spPr/>
        <p:txBody>
          <a:bodyPr/>
          <a:lstStyle/>
          <a:p>
            <a:r>
              <a:rPr lang="en-US" dirty="0"/>
              <a:t>Milestone 6</a:t>
            </a:r>
          </a:p>
        </p:txBody>
      </p:sp>
      <p:sp>
        <p:nvSpPr>
          <p:cNvPr id="3" name="Content Placeholder 2">
            <a:extLst>
              <a:ext uri="{FF2B5EF4-FFF2-40B4-BE49-F238E27FC236}">
                <a16:creationId xmlns:a16="http://schemas.microsoft.com/office/drawing/2014/main" id="{BB34143F-F474-B2BC-B625-A615B140C4AD}"/>
              </a:ext>
            </a:extLst>
          </p:cNvPr>
          <p:cNvSpPr>
            <a:spLocks noGrp="1"/>
          </p:cNvSpPr>
          <p:nvPr>
            <p:ph idx="1"/>
          </p:nvPr>
        </p:nvSpPr>
        <p:spPr/>
        <p:txBody>
          <a:bodyPr/>
          <a:lstStyle/>
          <a:p>
            <a:r>
              <a:rPr lang="en-US" dirty="0"/>
              <a:t>November 20th - November 26th, 2023</a:t>
            </a:r>
          </a:p>
          <a:p>
            <a:pPr lvl="1"/>
            <a:r>
              <a:rPr lang="en-US" b="1" i="0" dirty="0">
                <a:solidFill>
                  <a:srgbClr val="000000"/>
                </a:solidFill>
                <a:effectLst/>
                <a:latin typeface="Lato Extended"/>
              </a:rPr>
              <a:t>Goal:</a:t>
            </a:r>
            <a:r>
              <a:rPr lang="en-US" b="0" i="0" dirty="0">
                <a:solidFill>
                  <a:srgbClr val="000000"/>
                </a:solidFill>
                <a:effectLst/>
                <a:latin typeface="Lato Extended"/>
              </a:rPr>
              <a:t> Continue with unit testing, integration testing.</a:t>
            </a:r>
            <a:endParaRPr lang="en-US" dirty="0"/>
          </a:p>
        </p:txBody>
      </p:sp>
      <p:sp>
        <p:nvSpPr>
          <p:cNvPr id="4" name="Slide Number Placeholder 3">
            <a:extLst>
              <a:ext uri="{FF2B5EF4-FFF2-40B4-BE49-F238E27FC236}">
                <a16:creationId xmlns:a16="http://schemas.microsoft.com/office/drawing/2014/main" id="{A21FFA52-344D-E6E3-28C1-CF00EA069B77}"/>
              </a:ext>
            </a:extLst>
          </p:cNvPr>
          <p:cNvSpPr>
            <a:spLocks noGrp="1"/>
          </p:cNvSpPr>
          <p:nvPr>
            <p:ph type="sldNum" sz="quarter" idx="12"/>
          </p:nvPr>
        </p:nvSpPr>
        <p:spPr/>
        <p:txBody>
          <a:bodyPr/>
          <a:lstStyle/>
          <a:p>
            <a:fld id="{B4BEB331-2399-4AE7-8E90-877F1C5F0B9C}" type="slidenum">
              <a:rPr lang="en-US" smtClean="0"/>
              <a:t>5</a:t>
            </a:fld>
            <a:endParaRPr lang="en-US"/>
          </a:p>
        </p:txBody>
      </p:sp>
    </p:spTree>
    <p:extLst>
      <p:ext uri="{BB962C8B-B14F-4D97-AF65-F5344CB8AC3E}">
        <p14:creationId xmlns:p14="http://schemas.microsoft.com/office/powerpoint/2010/main" val="24492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81B4-72B1-A999-0208-1E4DD6206898}"/>
              </a:ext>
            </a:extLst>
          </p:cNvPr>
          <p:cNvSpPr>
            <a:spLocks noGrp="1"/>
          </p:cNvSpPr>
          <p:nvPr>
            <p:ph type="title"/>
          </p:nvPr>
        </p:nvSpPr>
        <p:spPr/>
        <p:txBody>
          <a:bodyPr/>
          <a:lstStyle/>
          <a:p>
            <a:r>
              <a:rPr lang="en-US" dirty="0"/>
              <a:t>Upcoming Milestone</a:t>
            </a:r>
          </a:p>
        </p:txBody>
      </p:sp>
      <p:sp>
        <p:nvSpPr>
          <p:cNvPr id="3" name="Content Placeholder 2">
            <a:extLst>
              <a:ext uri="{FF2B5EF4-FFF2-40B4-BE49-F238E27FC236}">
                <a16:creationId xmlns:a16="http://schemas.microsoft.com/office/drawing/2014/main" id="{A067ADFD-98E7-B23C-70AD-A014AFEE169F}"/>
              </a:ext>
            </a:extLst>
          </p:cNvPr>
          <p:cNvSpPr>
            <a:spLocks noGrp="1"/>
          </p:cNvSpPr>
          <p:nvPr>
            <p:ph idx="1"/>
          </p:nvPr>
        </p:nvSpPr>
        <p:spPr/>
        <p:txBody>
          <a:bodyPr/>
          <a:lstStyle/>
          <a:p>
            <a:r>
              <a:rPr lang="en-US" b="1" i="0" dirty="0">
                <a:solidFill>
                  <a:srgbClr val="000000"/>
                </a:solidFill>
                <a:effectLst/>
                <a:latin typeface="Lato Extended"/>
              </a:rPr>
              <a:t>Milestone 7</a:t>
            </a:r>
            <a:br>
              <a:rPr lang="en-US" dirty="0"/>
            </a:br>
            <a:r>
              <a:rPr lang="en-US" b="1" i="0" dirty="0">
                <a:solidFill>
                  <a:srgbClr val="000000"/>
                </a:solidFill>
                <a:effectLst/>
                <a:latin typeface="Lato Extended"/>
              </a:rPr>
              <a:t>Date:</a:t>
            </a:r>
            <a:r>
              <a:rPr lang="en-US" b="0" i="0" dirty="0">
                <a:solidFill>
                  <a:srgbClr val="000000"/>
                </a:solidFill>
                <a:effectLst/>
                <a:latin typeface="Lato Extended"/>
              </a:rPr>
              <a:t> November 27th - December 3rd, 2023</a:t>
            </a:r>
            <a:br>
              <a:rPr lang="en-US" dirty="0"/>
            </a:br>
            <a:r>
              <a:rPr lang="en-US" b="1" i="0" dirty="0">
                <a:solidFill>
                  <a:srgbClr val="000000"/>
                </a:solidFill>
                <a:effectLst/>
                <a:latin typeface="Lato Extended"/>
              </a:rPr>
              <a:t>Goal:</a:t>
            </a:r>
            <a:r>
              <a:rPr lang="en-US" b="0" i="0" dirty="0">
                <a:solidFill>
                  <a:srgbClr val="000000"/>
                </a:solidFill>
                <a:effectLst/>
                <a:latin typeface="Lato Extended"/>
              </a:rPr>
              <a:t> Complete all tests, presentation, and merge </a:t>
            </a:r>
            <a:r>
              <a:rPr lang="en-US" b="0" i="0">
                <a:solidFill>
                  <a:srgbClr val="000000"/>
                </a:solidFill>
                <a:effectLst/>
                <a:latin typeface="Lato Extended"/>
              </a:rPr>
              <a:t>the project.</a:t>
            </a:r>
            <a:endParaRPr lang="en-US" dirty="0"/>
          </a:p>
        </p:txBody>
      </p:sp>
      <p:sp>
        <p:nvSpPr>
          <p:cNvPr id="4" name="Slide Number Placeholder 3">
            <a:extLst>
              <a:ext uri="{FF2B5EF4-FFF2-40B4-BE49-F238E27FC236}">
                <a16:creationId xmlns:a16="http://schemas.microsoft.com/office/drawing/2014/main" id="{F4086319-5579-98F0-E2DD-90D55C8C2DB2}"/>
              </a:ext>
            </a:extLst>
          </p:cNvPr>
          <p:cNvSpPr>
            <a:spLocks noGrp="1"/>
          </p:cNvSpPr>
          <p:nvPr>
            <p:ph type="sldNum" sz="quarter" idx="12"/>
          </p:nvPr>
        </p:nvSpPr>
        <p:spPr/>
        <p:txBody>
          <a:bodyPr/>
          <a:lstStyle/>
          <a:p>
            <a:fld id="{B4BEB331-2399-4AE7-8E90-877F1C5F0B9C}" type="slidenum">
              <a:rPr lang="en-US" smtClean="0"/>
              <a:t>6</a:t>
            </a:fld>
            <a:endParaRPr lang="en-US"/>
          </a:p>
        </p:txBody>
      </p:sp>
    </p:spTree>
    <p:extLst>
      <p:ext uri="{BB962C8B-B14F-4D97-AF65-F5344CB8AC3E}">
        <p14:creationId xmlns:p14="http://schemas.microsoft.com/office/powerpoint/2010/main" val="273470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167</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 Extended</vt:lpstr>
      <vt:lpstr>Arial</vt:lpstr>
      <vt:lpstr>Calibri</vt:lpstr>
      <vt:lpstr>Calibri Light</vt:lpstr>
      <vt:lpstr>Office Theme</vt:lpstr>
      <vt:lpstr>Tetris Weekly Presentation</vt:lpstr>
      <vt:lpstr>Project Progress</vt:lpstr>
      <vt:lpstr>Summary</vt:lpstr>
      <vt:lpstr>Lines of Code</vt:lpstr>
      <vt:lpstr>Milestone 6</vt:lpstr>
      <vt:lpstr>Upcoming Milestone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Tetris Feature Presentation</dc:title>
  <dc:creator>Jacob Nelson</dc:creator>
  <cp:lastModifiedBy>Jacob</cp:lastModifiedBy>
  <cp:revision>24</cp:revision>
  <dcterms:created xsi:type="dcterms:W3CDTF">2023-10-30T00:50:24Z</dcterms:created>
  <dcterms:modified xsi:type="dcterms:W3CDTF">2023-11-27T19:20:29Z</dcterms:modified>
</cp:coreProperties>
</file>