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39ba18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39ba18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539ba18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539ba18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39ba18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39ba18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39ba18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39ba18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39ba18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539ba18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539ba18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539ba18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39ba186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39ba186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39ba18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39ba18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539ba186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539ba186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39ba18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539ba18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Generator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Individual Project: Seth Beesley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Code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Initial Lines of Code: 42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Final Lines of Code: 341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How to make more efficient command line applications in Python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Modular programming techniques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File and package management in Python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Starting early for better results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This application is a command-line application, written in Python. It is an extremely accessible app, aimed at providing users with a secure password. This application has multiple features: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Setting Password Length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Setting Password Strength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Including Advanced Character Sets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Including Custom Character Sets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Setting Pronounceability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An Entropy Report of the Password (Upon Generation)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1: Password Length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is able to set the length of the password they would like.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Simply type in an integer, and it will be 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00" y="2178575"/>
            <a:ext cx="593314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>
            <a:off x="4506173" y="2903675"/>
            <a:ext cx="6600" cy="48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3544775"/>
            <a:ext cx="7958250" cy="2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2: Password Strength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is able to set the strength of the password they would like.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 in either ‘low’, ‘medium’, or ‘high’.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113" y="2203275"/>
            <a:ext cx="5795774" cy="4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125" y="2908100"/>
            <a:ext cx="5795749" cy="44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125" y="3563400"/>
            <a:ext cx="5795749" cy="4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3: Advanced Character Sets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is able to use advanced characters. These can now include a mix of </a:t>
            </a:r>
            <a:r>
              <a:rPr lang="en">
                <a:solidFill>
                  <a:schemeClr val="dk1"/>
                </a:solidFill>
              </a:rPr>
              <a:t>uppercase</a:t>
            </a:r>
            <a:r>
              <a:rPr lang="en">
                <a:solidFill>
                  <a:schemeClr val="dk1"/>
                </a:solidFill>
              </a:rPr>
              <a:t>, lowercase, or special characters for websites that require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75" y="2449187"/>
            <a:ext cx="7362376" cy="5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4: Custom Character Sets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is able to use custom characters. This will help the user with requirements that websites sometimes make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508250"/>
            <a:ext cx="66675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5: Pronounceability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user is able to use a pronounceable password. These types of password are easier to remember, and are based off of a set of english words.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(ex: this password utilizes the word ‘apple’ to build a memorable password)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0" y="2909025"/>
            <a:ext cx="7166100" cy="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6: Entropy Report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user is able to see a calculated </a:t>
            </a:r>
            <a:r>
              <a:rPr lang="en">
                <a:solidFill>
                  <a:schemeClr val="dk1"/>
                </a:solidFill>
              </a:rPr>
              <a:t>report on how secure their password 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75" y="1835000"/>
            <a:ext cx="6814250" cy="6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25" y="2725802"/>
            <a:ext cx="7729794" cy="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2000">
                <a:solidFill>
                  <a:schemeClr val="dk1"/>
                </a:solidFill>
              </a:rPr>
              <a:t>15 Unit Tests, 2 Integration Tests, 3 Regression Tests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91% Test Coverage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50" y="2107000"/>
            <a:ext cx="8589699" cy="246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