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539ba18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539ba18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539ba186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539ba186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5715c619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5715c619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5715c61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5715c61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715c61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715c61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539ba186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539ba186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539ba186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539ba186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Pomodoro App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Individual Project: Seth Beesley</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This application is a Pomodoro Timer. It is a time management tool used to break work into intervals (traditionally 25 minutes in length), separated by short breaks of 5 minutes. It has the following features:</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Starting/Resetting Options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Progress Bar</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Ringing Sound Effect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Fruit Changer Option</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1: Starting/Resetting Timer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user is able to start the timer, as well as reset the time. The given time is indicated at the top. Simple press ‘Start’, and the countdown will begin. You cannot stop it (just like a </a:t>
            </a:r>
            <a:r>
              <a:rPr i="1" lang="en">
                <a:solidFill>
                  <a:schemeClr val="dk1"/>
                </a:solidFill>
              </a:rPr>
              <a:t>real </a:t>
            </a:r>
            <a:r>
              <a:rPr lang="en">
                <a:solidFill>
                  <a:schemeClr val="dk1"/>
                </a:solidFill>
              </a:rPr>
              <a:t>Pomodoro).</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3166323" y="2288050"/>
            <a:ext cx="3792402" cy="2571750"/>
          </a:xfrm>
          <a:prstGeom prst="rect">
            <a:avLst/>
          </a:prstGeom>
          <a:noFill/>
          <a:ln>
            <a:noFill/>
          </a:ln>
        </p:spPr>
      </p:pic>
      <p:cxnSp>
        <p:nvCxnSpPr>
          <p:cNvPr id="69" name="Google Shape;69;p15"/>
          <p:cNvCxnSpPr/>
          <p:nvPr/>
        </p:nvCxnSpPr>
        <p:spPr>
          <a:xfrm flipH="1" rot="10800000">
            <a:off x="2335350" y="3363250"/>
            <a:ext cx="2394900" cy="12300"/>
          </a:xfrm>
          <a:prstGeom prst="straightConnector1">
            <a:avLst/>
          </a:prstGeom>
          <a:noFill/>
          <a:ln cap="flat" cmpd="sng" w="76200">
            <a:solidFill>
              <a:srgbClr val="0000FF"/>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2: Progress Bar</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rPr>
              <a:t>A progress bar will be displayed, changing based on how far the countdown is.</a:t>
            </a:r>
            <a:endParaRPr sz="2300">
              <a:solidFill>
                <a:schemeClr val="dk1"/>
              </a:solidFill>
            </a:endParaRPr>
          </a:p>
        </p:txBody>
      </p:sp>
      <p:pic>
        <p:nvPicPr>
          <p:cNvPr id="76" name="Google Shape;76;p16"/>
          <p:cNvPicPr preferRelativeResize="0"/>
          <p:nvPr/>
        </p:nvPicPr>
        <p:blipFill>
          <a:blip r:embed="rId3">
            <a:alphaModFix/>
          </a:blip>
          <a:stretch>
            <a:fillRect/>
          </a:stretch>
        </p:blipFill>
        <p:spPr>
          <a:xfrm>
            <a:off x="3366372" y="1893373"/>
            <a:ext cx="4046101" cy="28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3: Ringing Sound Effect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rPr>
              <a:t>A sound effect will play upon reaching 0. This feature will incorporate a sound similar to an alarm clock. It is loud, but at the same time, pleasant to the ears.</a:t>
            </a:r>
            <a:endParaRPr sz="2300">
              <a:solidFill>
                <a:schemeClr val="dk1"/>
              </a:solidFill>
            </a:endParaRPr>
          </a:p>
        </p:txBody>
      </p:sp>
      <p:pic>
        <p:nvPicPr>
          <p:cNvPr id="83" name="Google Shape;83;p17"/>
          <p:cNvPicPr preferRelativeResize="0"/>
          <p:nvPr/>
        </p:nvPicPr>
        <p:blipFill>
          <a:blip r:embed="rId3">
            <a:alphaModFix/>
          </a:blip>
          <a:stretch>
            <a:fillRect/>
          </a:stretch>
        </p:blipFill>
        <p:spPr>
          <a:xfrm>
            <a:off x="1216376" y="2785225"/>
            <a:ext cx="2598425" cy="1283425"/>
          </a:xfrm>
          <a:prstGeom prst="rect">
            <a:avLst/>
          </a:prstGeom>
          <a:noFill/>
          <a:ln>
            <a:noFill/>
          </a:ln>
        </p:spPr>
      </p:pic>
      <p:pic>
        <p:nvPicPr>
          <p:cNvPr id="84" name="Google Shape;84;p17"/>
          <p:cNvPicPr preferRelativeResize="0"/>
          <p:nvPr/>
        </p:nvPicPr>
        <p:blipFill>
          <a:blip r:embed="rId4">
            <a:alphaModFix/>
          </a:blip>
          <a:stretch>
            <a:fillRect/>
          </a:stretch>
        </p:blipFill>
        <p:spPr>
          <a:xfrm>
            <a:off x="5608975" y="2728125"/>
            <a:ext cx="1397600" cy="1397600"/>
          </a:xfrm>
          <a:prstGeom prst="rect">
            <a:avLst/>
          </a:prstGeom>
          <a:noFill/>
          <a:ln>
            <a:noFill/>
          </a:ln>
        </p:spPr>
      </p:pic>
      <p:cxnSp>
        <p:nvCxnSpPr>
          <p:cNvPr id="85" name="Google Shape;85;p17"/>
          <p:cNvCxnSpPr/>
          <p:nvPr/>
        </p:nvCxnSpPr>
        <p:spPr>
          <a:xfrm flipH="1" rot="10800000">
            <a:off x="4131100" y="3417000"/>
            <a:ext cx="1092600" cy="144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4: Fruit Changer</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dk1"/>
                </a:solidFill>
              </a:rPr>
              <a:t>The user is able to change the fruit of the pomodoro, </a:t>
            </a:r>
            <a:r>
              <a:rPr lang="en" sz="2000">
                <a:solidFill>
                  <a:schemeClr val="dk1"/>
                </a:solidFill>
              </a:rPr>
              <a:t>changing</a:t>
            </a:r>
            <a:r>
              <a:rPr lang="en" sz="2000">
                <a:solidFill>
                  <a:schemeClr val="dk1"/>
                </a:solidFill>
              </a:rPr>
              <a:t> the background accordingly.</a:t>
            </a:r>
            <a:endParaRPr sz="2000">
              <a:solidFill>
                <a:schemeClr val="dk1"/>
              </a:solidFill>
            </a:endParaRPr>
          </a:p>
        </p:txBody>
      </p:sp>
      <p:pic>
        <p:nvPicPr>
          <p:cNvPr id="92" name="Google Shape;92;p18"/>
          <p:cNvPicPr preferRelativeResize="0"/>
          <p:nvPr/>
        </p:nvPicPr>
        <p:blipFill>
          <a:blip r:embed="rId3">
            <a:alphaModFix/>
          </a:blip>
          <a:stretch>
            <a:fillRect/>
          </a:stretch>
        </p:blipFill>
        <p:spPr>
          <a:xfrm>
            <a:off x="472050" y="2495552"/>
            <a:ext cx="2068784" cy="2111246"/>
          </a:xfrm>
          <a:prstGeom prst="rect">
            <a:avLst/>
          </a:prstGeom>
          <a:noFill/>
          <a:ln>
            <a:noFill/>
          </a:ln>
        </p:spPr>
      </p:pic>
      <p:pic>
        <p:nvPicPr>
          <p:cNvPr id="93" name="Google Shape;93;p18"/>
          <p:cNvPicPr preferRelativeResize="0"/>
          <p:nvPr/>
        </p:nvPicPr>
        <p:blipFill>
          <a:blip r:embed="rId4">
            <a:alphaModFix/>
          </a:blip>
          <a:stretch>
            <a:fillRect/>
          </a:stretch>
        </p:blipFill>
        <p:spPr>
          <a:xfrm>
            <a:off x="2540835" y="2495552"/>
            <a:ext cx="1784205" cy="2111247"/>
          </a:xfrm>
          <a:prstGeom prst="rect">
            <a:avLst/>
          </a:prstGeom>
          <a:noFill/>
          <a:ln>
            <a:noFill/>
          </a:ln>
        </p:spPr>
      </p:pic>
      <p:pic>
        <p:nvPicPr>
          <p:cNvPr id="94" name="Google Shape;94;p18"/>
          <p:cNvPicPr preferRelativeResize="0"/>
          <p:nvPr/>
        </p:nvPicPr>
        <p:blipFill>
          <a:blip r:embed="rId5">
            <a:alphaModFix/>
          </a:blip>
          <a:stretch>
            <a:fillRect/>
          </a:stretch>
        </p:blipFill>
        <p:spPr>
          <a:xfrm>
            <a:off x="4231802" y="2495550"/>
            <a:ext cx="2098121" cy="2111247"/>
          </a:xfrm>
          <a:prstGeom prst="rect">
            <a:avLst/>
          </a:prstGeom>
          <a:noFill/>
          <a:ln>
            <a:noFill/>
          </a:ln>
        </p:spPr>
      </p:pic>
      <p:pic>
        <p:nvPicPr>
          <p:cNvPr id="95" name="Google Shape;95;p18"/>
          <p:cNvPicPr preferRelativeResize="0"/>
          <p:nvPr/>
        </p:nvPicPr>
        <p:blipFill>
          <a:blip r:embed="rId6">
            <a:alphaModFix/>
          </a:blip>
          <a:stretch>
            <a:fillRect/>
          </a:stretch>
        </p:blipFill>
        <p:spPr>
          <a:xfrm>
            <a:off x="6236678" y="2499544"/>
            <a:ext cx="2098122" cy="21072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Lines of Code</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Initial Lines of Code: 74</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Final Lines of Code: 217</a:t>
            </a:r>
            <a:endParaRPr sz="2000">
              <a:solidFill>
                <a:schemeClr val="dk1"/>
              </a:solidFill>
            </a:endParaRPr>
          </a:p>
          <a:p>
            <a:pPr indent="0" lvl="0" marL="0" rtl="0" algn="l">
              <a:spcBef>
                <a:spcPts val="1200"/>
              </a:spcBef>
              <a:spcAft>
                <a:spcPts val="0"/>
              </a:spcAft>
              <a:buNone/>
            </a:pPr>
            <a:r>
              <a:rPr lang="en" sz="2000">
                <a:solidFill>
                  <a:schemeClr val="dk1"/>
                </a:solidFill>
              </a:rPr>
              <a:t>Testing</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5 Unit Tests, 4 Integration Tests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89% Test Coverage</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Char char="●"/>
            </a:pPr>
            <a:r>
              <a:rPr lang="en" sz="2600">
                <a:solidFill>
                  <a:schemeClr val="dk1"/>
                </a:solidFill>
              </a:rPr>
              <a:t>Taking user-needs into account</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Working with state management</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Taking user interface into serious consideration (for condensability)</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Starting early, finishing early</a:t>
            </a:r>
            <a:endParaRPr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