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pectra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pectral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ectral-italic.fntdata"/><Relationship Id="rId14" Type="http://schemas.openxmlformats.org/officeDocument/2006/relationships/font" Target="fonts/Spectral-bold.fntdata"/><Relationship Id="rId16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40718d1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40718d1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0718d1e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0718d1e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40718d1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40718d1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0718d1e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0718d1e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0718d1e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0718d1e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https://cseejira.essex.ac.uk/secure/RapidBoard.jspa?projectKey=B301227&amp;rapidView=5478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0718d1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0718d1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/>
              <a:buNone/>
              <a:defRPr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ectral"/>
              <a:buChar char="●"/>
              <a:defRPr sz="1800"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"/>
              <a:buChar char="○"/>
              <a:defRPr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"/>
              <a:buChar char="■"/>
              <a:defRPr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"/>
              <a:buChar char="●"/>
              <a:defRPr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"/>
              <a:buChar char="○"/>
              <a:defRPr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"/>
              <a:buChar char="■"/>
              <a:defRPr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"/>
              <a:buChar char="●"/>
              <a:defRPr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"/>
              <a:buChar char="○"/>
              <a:defRPr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ectral"/>
              <a:buChar char="■"/>
              <a:defRPr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eegit.essex.ac.uk/ce301_21-22/CE301_malone_victor_a/-/tree/master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cseejira.essex.ac.uk/secure/RapidBoard.jspa?projectKey=B301227&amp;rapidView=5478" TargetMode="External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387200" y="1459625"/>
            <a:ext cx="63696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CE301 - Capstone Project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Hypertext Game Tool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-Interim Oral-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Project Overview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0907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/>
              <a:t>“Hypertext Game Tool” by Prof. Richard Bartle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From the project description: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“</a:t>
            </a:r>
            <a:r>
              <a:rPr lang="en" sz="1500"/>
              <a:t>The aim of this project is to write a tool for the creation of hypertext games, then use it to create one.”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(Reading/Research)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08400"/>
            <a:ext cx="85206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hypertext?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Term coined in 1963 by Dr Theodor Nelson</a:t>
            </a:r>
            <a:endParaRPr sz="15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hypertext games, specifically?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other popular hypertext creation tools that already exist?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Goals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/>
              <a:t>An </a:t>
            </a:r>
            <a:r>
              <a:rPr lang="en"/>
              <a:t>easy-to-use hypertext creation tool with built-in “themes” for finished pages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User-friendly visual editor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Exports game as a collection of HTML documents that can be edited directly if needed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for creating text-based games and choose-your-own-adventure stories that can be played in any web browser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Demonstration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645850"/>
            <a:ext cx="85206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Start Menu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Editor program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Node class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CreatePage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521" l="11484" r="11491" t="11513"/>
          <a:stretch/>
        </p:blipFill>
        <p:spPr>
          <a:xfrm>
            <a:off x="4597740" y="907550"/>
            <a:ext cx="3674485" cy="33284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id="93" name="Google Shape;93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400" y="810563"/>
            <a:ext cx="3522375" cy="352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Challenges/Problems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45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en" sz="1572"/>
              <a:t>Unfamiliar development environment</a:t>
            </a:r>
            <a:endParaRPr sz="1572"/>
          </a:p>
          <a:p>
            <a:pPr indent="-308768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63"/>
              <a:buChar char="○"/>
            </a:pPr>
            <a:r>
              <a:rPr lang="en" sz="1262"/>
              <a:t>NetBeans vs. IntelliJ</a:t>
            </a:r>
            <a:endParaRPr sz="1262"/>
          </a:p>
          <a:p>
            <a:pPr indent="-32845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en" sz="1572"/>
              <a:t>Lack of experience with developing complex software</a:t>
            </a:r>
            <a:endParaRPr sz="1572"/>
          </a:p>
          <a:p>
            <a:pPr indent="-32845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en" sz="1572"/>
              <a:t>Working with third-party libraries</a:t>
            </a:r>
            <a:endParaRPr sz="1572"/>
          </a:p>
          <a:p>
            <a:pPr indent="-308768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63"/>
              <a:buChar char="○"/>
            </a:pPr>
            <a:r>
              <a:rPr lang="en" sz="1262"/>
              <a:t>Lack of documentation</a:t>
            </a:r>
            <a:endParaRPr sz="1262"/>
          </a:p>
          <a:p>
            <a:pPr indent="-32845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en" sz="1572"/>
              <a:t>Forgetting to keep Jira and Git up-to-date</a:t>
            </a:r>
            <a:endParaRPr sz="1572"/>
          </a:p>
          <a:p>
            <a:pPr indent="-32845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en" sz="1572"/>
              <a:t>Trouble with developing visual components</a:t>
            </a:r>
            <a:endParaRPr sz="1572"/>
          </a:p>
          <a:p>
            <a:pPr indent="-32845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en" sz="1572"/>
              <a:t>Working consistently on any given area or program</a:t>
            </a:r>
            <a:endParaRPr sz="1572"/>
          </a:p>
          <a:p>
            <a:pPr indent="-32845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en" sz="1572"/>
              <a:t>Wide scope of complicated features</a:t>
            </a:r>
            <a:endParaRPr sz="1572"/>
          </a:p>
          <a:p>
            <a:pPr indent="-32845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73"/>
              <a:buChar char="●"/>
            </a:pPr>
            <a:r>
              <a:rPr lang="en" sz="1572"/>
              <a:t>Indecisiveness</a:t>
            </a:r>
            <a:endParaRPr sz="1572"/>
          </a:p>
          <a:p>
            <a:pPr indent="-308768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63"/>
              <a:buChar char="○"/>
            </a:pPr>
            <a:r>
              <a:rPr lang="en" sz="1262"/>
              <a:t>Editor popup vs sidebar, node class, HTML builder</a:t>
            </a:r>
            <a:endParaRPr sz="1262"/>
          </a:p>
          <a:p>
            <a:pPr indent="-3270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Product name?</a:t>
            </a:r>
            <a:endParaRPr sz="1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 - Spectral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