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bhuvnesh@outlook.com" userId="de83c12619070ded" providerId="LiveId" clId="{337F31B7-157F-41DA-84A1-F0AB36554504}"/>
    <pc:docChg chg="modSld">
      <pc:chgData name="naveenbhuvnesh@outlook.com" userId="de83c12619070ded" providerId="LiveId" clId="{337F31B7-157F-41DA-84A1-F0AB36554504}" dt="2024-12-06T07:35:53.678" v="2" actId="1076"/>
      <pc:docMkLst>
        <pc:docMk/>
      </pc:docMkLst>
      <pc:sldChg chg="modSp mod">
        <pc:chgData name="naveenbhuvnesh@outlook.com" userId="de83c12619070ded" providerId="LiveId" clId="{337F31B7-157F-41DA-84A1-F0AB36554504}" dt="2024-12-06T07:35:53.678" v="2" actId="1076"/>
        <pc:sldMkLst>
          <pc:docMk/>
          <pc:sldMk cId="190738750" sldId="262"/>
        </pc:sldMkLst>
        <pc:spChg chg="mod">
          <ac:chgData name="naveenbhuvnesh@outlook.com" userId="de83c12619070ded" providerId="LiveId" clId="{337F31B7-157F-41DA-84A1-F0AB36554504}" dt="2024-12-06T07:35:53.678" v="2" actId="1076"/>
          <ac:spMkLst>
            <pc:docMk/>
            <pc:sldMk cId="190738750" sldId="262"/>
            <ac:spMk id="8" creationId="{6F07FC11-8298-3134-9F40-0DDFF98557BC}"/>
          </ac:spMkLst>
        </pc:spChg>
        <pc:grpChg chg="mod">
          <ac:chgData name="naveenbhuvnesh@outlook.com" userId="de83c12619070ded" providerId="LiveId" clId="{337F31B7-157F-41DA-84A1-F0AB36554504}" dt="2024-12-06T07:34:55.258" v="0" actId="1076"/>
          <ac:grpSpMkLst>
            <pc:docMk/>
            <pc:sldMk cId="190738750" sldId="262"/>
            <ac:grpSpMk id="2" creationId="{C008BEEC-E9B7-8D90-5AD8-8B8422F9182B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3023-D2FC-344C-0B0B-0F755AFA9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ACB7C-594A-0216-CF66-33C2AC849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F667A-9613-EBA2-7ED6-43741D06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16CD4-723E-F855-23EB-3B2C58CE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51B7E-C209-44DC-CE70-296343CD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7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1EF6-4FEF-589D-ED07-C3F27B8C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A5FEF-B428-285B-BF30-125AE07C6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18ABA-8504-2525-758A-B4D17A55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E042E-CB4B-405A-E5AB-73B04FDD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0EE6D-1F59-5193-59B9-0261572D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11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2AF17-7505-E6A6-9062-F68A6EB8C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FA908-C689-AB6F-4572-0A7D58C47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D5531-D0BB-738B-F233-5CB4ECAD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A5450-0145-0238-76D0-D55E9178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8C3C5-1906-5E1C-1239-827BCE00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29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8221-58FA-BB70-C0DE-E9A9F3BF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46847-02B6-A3F4-2F77-60D68DB6F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81F00-BC39-D484-024C-B4A80B8C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3E4E5-ED7C-C116-F5E1-62D4991D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C5574-55BF-A8E0-10D4-8C0473D2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81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40BA-ABA1-25D7-58FF-B33A2B88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E7C17-2369-1447-9419-6BFB4B909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0BB7A-0C6D-365B-7CB2-5B9CB11F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69E6B-9F94-D57C-AA99-7213AE5B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8F3A-09B9-942A-46A6-A32438B3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7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E952-3CB9-BE89-F1DB-5529D103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0EF5-CF32-AD6A-05FF-F4F4C2B18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0BAD0-15CF-307A-F559-C6AF1F3AD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47C3E-6E30-9AC9-119B-758315D0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AAF3F-3884-AC57-2948-01CB93B4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F7491-F2CD-4A0B-72EE-4A994962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11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ABC2-F1A9-210D-0007-BEE11589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7C632-4553-A3BD-3CA5-F985405EA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73B48-27CA-A6E4-4F9A-DC71900C5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CF0C5B-71EB-44A6-326F-A3C6A5174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19CE7-6984-725C-20F2-8E8070AA3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DBAF3-7321-3995-CD78-22CAE0AF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3F05B-F0A7-68D8-71FA-16B5C336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2FB1B-5DBA-18CC-F62F-5D226C00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8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5B36-837E-3992-9C44-F168A180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6DBAA-42C1-5AE4-3AF0-E93927A1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72150-4F82-7D91-AE80-B4E9F0F5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D2DE6-8318-00D2-4EDD-38F9C08E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34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F1CBB-E19B-14B5-8B56-FF71C84E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4665F-0FB0-3E5B-312B-053514CE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52C8F-8E5B-6AE5-605E-5737F472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92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3DF9-19DA-87D1-60F3-0EA91E15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2651A-E487-7543-118B-D82C1BD9E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A45FD-8148-3ED6-52FE-3B334B7E3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84B3D-7A0E-53D1-941B-96906F37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00274-3DDA-637B-BD73-E2E179BF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E75DB-0E92-834E-63C3-62256AC0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50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39E6-B1A8-AAEE-0022-B24B6026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03326B-EDCB-9966-D22D-FBCCC85DD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223F4-16B1-54C2-0A15-FC70E5152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CA3CD-366B-2444-4AA7-F16A302B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8A135-9285-FC89-CD0C-9B510259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BA461-CFDA-F135-6BA1-79CD919B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09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40A60-BF4C-C290-246C-FF2AE7C9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F377A-0638-CA16-78D8-0FB008F82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F566-F9F7-7FEC-00B9-2A836A9D6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4027-544B-4269-95A4-66DE2344B7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21EC3-A51A-74C7-70C6-4D8A69F5E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4518E-4F3A-CCBA-E03C-86705A0E3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32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0E45A28-3231-DFB2-9C47-179CC0308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39" y="2410571"/>
            <a:ext cx="2684205" cy="342210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9219C66-5CEA-1DC4-C6B4-E96AC8475C0F}"/>
              </a:ext>
            </a:extLst>
          </p:cNvPr>
          <p:cNvSpPr/>
          <p:nvPr/>
        </p:nvSpPr>
        <p:spPr>
          <a:xfrm>
            <a:off x="4090219" y="2684206"/>
            <a:ext cx="6990736" cy="2969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6BE45-F598-1484-276F-3F4827210C89}"/>
              </a:ext>
            </a:extLst>
          </p:cNvPr>
          <p:cNvSpPr txBox="1"/>
          <p:nvPr/>
        </p:nvSpPr>
        <p:spPr>
          <a:xfrm>
            <a:off x="4404852" y="3053538"/>
            <a:ext cx="6194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SHORT DESCRIPTION</a:t>
            </a:r>
            <a:endParaRPr lang="en-IN" sz="5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AC02E0-9D36-A56A-F1F2-066B9F8D8BE5}"/>
              </a:ext>
            </a:extLst>
          </p:cNvPr>
          <p:cNvGrpSpPr/>
          <p:nvPr/>
        </p:nvGrpSpPr>
        <p:grpSpPr>
          <a:xfrm>
            <a:off x="108155" y="88490"/>
            <a:ext cx="11975690" cy="1424358"/>
            <a:chOff x="108155" y="88490"/>
            <a:chExt cx="11975690" cy="14243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905356-4898-2B20-BB2D-A15D50F1A5BF}"/>
                </a:ext>
              </a:extLst>
            </p:cNvPr>
            <p:cNvSpPr txBox="1"/>
            <p:nvPr/>
          </p:nvSpPr>
          <p:spPr>
            <a:xfrm>
              <a:off x="108155" y="88490"/>
              <a:ext cx="11975690" cy="769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CHRONICLES OF NEDUMAARAN</a:t>
              </a:r>
              <a:endParaRPr lang="en-IN" sz="4400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C27253F-BDE7-5013-C5DF-F93D35D1C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6" y="127225"/>
              <a:ext cx="799993" cy="67599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8ACDDC-9FFC-F764-1A4C-95A4CBC85EC4}"/>
                </a:ext>
              </a:extLst>
            </p:cNvPr>
            <p:cNvSpPr txBox="1"/>
            <p:nvPr/>
          </p:nvSpPr>
          <p:spPr>
            <a:xfrm>
              <a:off x="589937" y="1022554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HOME</a:t>
              </a:r>
              <a:endParaRPr lang="en-IN" u="sng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70FF2D-DAC7-ED9E-462B-67AE75273A0C}"/>
                </a:ext>
              </a:extLst>
            </p:cNvPr>
            <p:cNvSpPr txBox="1"/>
            <p:nvPr/>
          </p:nvSpPr>
          <p:spPr>
            <a:xfrm>
              <a:off x="2266336" y="1025323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PROGRESS</a:t>
              </a:r>
              <a:endParaRPr lang="en-IN" u="sng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A44BA1E-E97D-99F9-3639-AA6F84DC2440}"/>
                </a:ext>
              </a:extLst>
            </p:cNvPr>
            <p:cNvSpPr txBox="1"/>
            <p:nvPr/>
          </p:nvSpPr>
          <p:spPr>
            <a:xfrm>
              <a:off x="6548282" y="989628"/>
              <a:ext cx="12339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u="sng" dirty="0"/>
                <a:t>OUR</a:t>
              </a:r>
            </a:p>
            <a:p>
              <a:pPr algn="ctr"/>
              <a:r>
                <a:rPr lang="en-US" sz="1400" u="sng" dirty="0"/>
                <a:t>CHARACTERS</a:t>
              </a:r>
              <a:endParaRPr lang="en-IN" sz="1400" u="sng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530A30-7913-7B99-270B-CE6800A0B87E}"/>
                </a:ext>
              </a:extLst>
            </p:cNvPr>
            <p:cNvSpPr txBox="1"/>
            <p:nvPr/>
          </p:nvSpPr>
          <p:spPr>
            <a:xfrm>
              <a:off x="8765456" y="1007146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UPDATES</a:t>
              </a:r>
              <a:endParaRPr lang="en-IN" u="sng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A4E02EE-5A0B-BF0B-7DC0-0CA004743E04}"/>
                </a:ext>
              </a:extLst>
            </p:cNvPr>
            <p:cNvSpPr txBox="1"/>
            <p:nvPr/>
          </p:nvSpPr>
          <p:spPr>
            <a:xfrm>
              <a:off x="4483510" y="996692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PEOPLES</a:t>
              </a:r>
              <a:endParaRPr lang="en-IN" u="sng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753F72-1D5F-490C-54E1-FD3AAE858706}"/>
                </a:ext>
              </a:extLst>
            </p:cNvPr>
            <p:cNvSpPr txBox="1"/>
            <p:nvPr/>
          </p:nvSpPr>
          <p:spPr>
            <a:xfrm>
              <a:off x="10441855" y="1022554"/>
              <a:ext cx="1366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CONTACT US</a:t>
              </a:r>
              <a:endParaRPr lang="en-IN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406113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6DFBC-78E9-29E3-71A8-4B63EF30D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6BA043C1-394D-170C-7F42-11099C30FEE2}"/>
              </a:ext>
            </a:extLst>
          </p:cNvPr>
          <p:cNvGrpSpPr/>
          <p:nvPr/>
        </p:nvGrpSpPr>
        <p:grpSpPr>
          <a:xfrm>
            <a:off x="108155" y="88490"/>
            <a:ext cx="11975690" cy="1306165"/>
            <a:chOff x="108155" y="88490"/>
            <a:chExt cx="11975690" cy="13061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C0CB476-4499-8075-E3F0-7E8CB35A69BA}"/>
                </a:ext>
              </a:extLst>
            </p:cNvPr>
            <p:cNvSpPr txBox="1"/>
            <p:nvPr/>
          </p:nvSpPr>
          <p:spPr>
            <a:xfrm>
              <a:off x="108155" y="88490"/>
              <a:ext cx="11975690" cy="769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CHRONICLES OF NEDUMAARAN</a:t>
              </a:r>
              <a:endParaRPr lang="en-IN" sz="4400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B178597-261D-FEBE-B7D9-6C16A42F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6" y="127225"/>
              <a:ext cx="799993" cy="67599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046A9FF-6F2B-AE8A-F013-5CF55BBA80B5}"/>
                </a:ext>
              </a:extLst>
            </p:cNvPr>
            <p:cNvSpPr txBox="1"/>
            <p:nvPr/>
          </p:nvSpPr>
          <p:spPr>
            <a:xfrm>
              <a:off x="589937" y="1022554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HOME</a:t>
              </a:r>
              <a:endParaRPr lang="en-IN" u="sng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374860-4534-DA38-D7EB-1BC2CA639322}"/>
                </a:ext>
              </a:extLst>
            </p:cNvPr>
            <p:cNvSpPr txBox="1"/>
            <p:nvPr/>
          </p:nvSpPr>
          <p:spPr>
            <a:xfrm>
              <a:off x="2266336" y="1025323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solidFill>
                    <a:srgbClr val="FF0000"/>
                  </a:solidFill>
                </a:rPr>
                <a:t>PROGRESS</a:t>
              </a:r>
              <a:endParaRPr lang="en-IN" u="sng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0D4D09-162A-2C72-59DE-624DCDCA4C1E}"/>
                </a:ext>
              </a:extLst>
            </p:cNvPr>
            <p:cNvSpPr txBox="1"/>
            <p:nvPr/>
          </p:nvSpPr>
          <p:spPr>
            <a:xfrm>
              <a:off x="6548282" y="989628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GOALS</a:t>
              </a:r>
              <a:endParaRPr lang="en-IN" u="sng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9D6900-B4DD-D030-67D4-38E04E29FC83}"/>
                </a:ext>
              </a:extLst>
            </p:cNvPr>
            <p:cNvSpPr txBox="1"/>
            <p:nvPr/>
          </p:nvSpPr>
          <p:spPr>
            <a:xfrm>
              <a:off x="8765456" y="1007146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UPDATES</a:t>
              </a:r>
              <a:endParaRPr lang="en-IN" u="sng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657147-4ED0-97C6-1C72-CB364BE18CF1}"/>
                </a:ext>
              </a:extLst>
            </p:cNvPr>
            <p:cNvSpPr txBox="1"/>
            <p:nvPr/>
          </p:nvSpPr>
          <p:spPr>
            <a:xfrm>
              <a:off x="4483510" y="996692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PEOPLES</a:t>
              </a:r>
              <a:endParaRPr lang="en-IN" u="sng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F69016-C9EF-D7B1-3D4D-E8186A784B7B}"/>
                </a:ext>
              </a:extLst>
            </p:cNvPr>
            <p:cNvSpPr txBox="1"/>
            <p:nvPr/>
          </p:nvSpPr>
          <p:spPr>
            <a:xfrm>
              <a:off x="10441855" y="1022554"/>
              <a:ext cx="1366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CONTACT US</a:t>
              </a:r>
              <a:endParaRPr lang="en-IN" u="sng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5DE2AE3-B4A4-29ED-10D4-6D5585CEC852}"/>
              </a:ext>
            </a:extLst>
          </p:cNvPr>
          <p:cNvSpPr/>
          <p:nvPr/>
        </p:nvSpPr>
        <p:spPr>
          <a:xfrm>
            <a:off x="3500287" y="2571137"/>
            <a:ext cx="2718618" cy="3028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4CC663-FBF0-6FF0-2972-0E54225B9928}"/>
              </a:ext>
            </a:extLst>
          </p:cNvPr>
          <p:cNvSpPr/>
          <p:nvPr/>
        </p:nvSpPr>
        <p:spPr>
          <a:xfrm>
            <a:off x="403124" y="2571137"/>
            <a:ext cx="2718618" cy="3028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3F4CA3-FCD3-F871-2398-9E3CE04A3D4D}"/>
              </a:ext>
            </a:extLst>
          </p:cNvPr>
          <p:cNvSpPr/>
          <p:nvPr/>
        </p:nvSpPr>
        <p:spPr>
          <a:xfrm>
            <a:off x="6597450" y="2571137"/>
            <a:ext cx="2718618" cy="3028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4A4FE5-4334-740B-7CD3-5B4A7422D1CF}"/>
              </a:ext>
            </a:extLst>
          </p:cNvPr>
          <p:cNvSpPr/>
          <p:nvPr/>
        </p:nvSpPr>
        <p:spPr>
          <a:xfrm>
            <a:off x="10004327" y="2571137"/>
            <a:ext cx="2718618" cy="3028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2672A4-784A-738E-A169-57D05B8DDC94}"/>
              </a:ext>
            </a:extLst>
          </p:cNvPr>
          <p:cNvSpPr/>
          <p:nvPr/>
        </p:nvSpPr>
        <p:spPr>
          <a:xfrm>
            <a:off x="567142" y="4085304"/>
            <a:ext cx="2412032" cy="1342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6CF2D0-7F25-B217-4B77-5E3870C8559A}"/>
              </a:ext>
            </a:extLst>
          </p:cNvPr>
          <p:cNvSpPr/>
          <p:nvPr/>
        </p:nvSpPr>
        <p:spPr>
          <a:xfrm>
            <a:off x="3653580" y="4085304"/>
            <a:ext cx="2412032" cy="1342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5B5976-B7F3-E4E6-014B-74967183C447}"/>
              </a:ext>
            </a:extLst>
          </p:cNvPr>
          <p:cNvSpPr/>
          <p:nvPr/>
        </p:nvSpPr>
        <p:spPr>
          <a:xfrm>
            <a:off x="6740018" y="4085304"/>
            <a:ext cx="2412032" cy="1342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E30291-DA1B-B4A8-6B00-3DD3032E3DD5}"/>
              </a:ext>
            </a:extLst>
          </p:cNvPr>
          <p:cNvSpPr/>
          <p:nvPr/>
        </p:nvSpPr>
        <p:spPr>
          <a:xfrm>
            <a:off x="10157620" y="4085304"/>
            <a:ext cx="2412032" cy="1342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1CFE35-571C-7CF5-D64E-89D5D5712AB5}"/>
              </a:ext>
            </a:extLst>
          </p:cNvPr>
          <p:cNvSpPr/>
          <p:nvPr/>
        </p:nvSpPr>
        <p:spPr>
          <a:xfrm>
            <a:off x="678426" y="4827639"/>
            <a:ext cx="2133602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741048-73B9-2809-5C55-B605A984C864}"/>
              </a:ext>
            </a:extLst>
          </p:cNvPr>
          <p:cNvSpPr/>
          <p:nvPr/>
        </p:nvSpPr>
        <p:spPr>
          <a:xfrm>
            <a:off x="3792795" y="4849762"/>
            <a:ext cx="2133602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5FC10D-8BC9-3619-5D87-2545D635337F}"/>
              </a:ext>
            </a:extLst>
          </p:cNvPr>
          <p:cNvSpPr/>
          <p:nvPr/>
        </p:nvSpPr>
        <p:spPr>
          <a:xfrm>
            <a:off x="6907164" y="4871885"/>
            <a:ext cx="2133602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E47221-7364-8773-D815-66004290DB5D}"/>
              </a:ext>
            </a:extLst>
          </p:cNvPr>
          <p:cNvSpPr/>
          <p:nvPr/>
        </p:nvSpPr>
        <p:spPr>
          <a:xfrm>
            <a:off x="10296835" y="4881718"/>
            <a:ext cx="2133602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6BD063-214D-615C-D05E-65E788E9E6E5}"/>
              </a:ext>
            </a:extLst>
          </p:cNvPr>
          <p:cNvSpPr txBox="1"/>
          <p:nvPr/>
        </p:nvSpPr>
        <p:spPr>
          <a:xfrm>
            <a:off x="4440384" y="1849747"/>
            <a:ext cx="325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RECENT PROGRESS</a:t>
            </a:r>
            <a:endParaRPr lang="en-IN" u="sng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1EF34F1-0E5D-188D-3952-53D6214BA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67" y="5791669"/>
            <a:ext cx="1016678" cy="8643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D0C75F-73B0-9990-CD95-EC4FDC812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9246" y="5791669"/>
            <a:ext cx="1016678" cy="864301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6C072BDD-DCC0-7C3E-53FF-DC53BFB9F9C9}"/>
              </a:ext>
            </a:extLst>
          </p:cNvPr>
          <p:cNvSpPr/>
          <p:nvPr/>
        </p:nvSpPr>
        <p:spPr>
          <a:xfrm>
            <a:off x="2340077" y="6017343"/>
            <a:ext cx="471951" cy="43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DAE511-4214-7FD4-2179-43BB160EF3C4}"/>
              </a:ext>
            </a:extLst>
          </p:cNvPr>
          <p:cNvSpPr/>
          <p:nvPr/>
        </p:nvSpPr>
        <p:spPr>
          <a:xfrm>
            <a:off x="3320844" y="6017341"/>
            <a:ext cx="471951" cy="43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9154BD8-3C1B-F352-3E37-0FC50A031FD8}"/>
              </a:ext>
            </a:extLst>
          </p:cNvPr>
          <p:cNvSpPr/>
          <p:nvPr/>
        </p:nvSpPr>
        <p:spPr>
          <a:xfrm>
            <a:off x="4301611" y="6017340"/>
            <a:ext cx="471951" cy="43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5936C6-A6BF-4338-DC4D-0E596DB4EBBB}"/>
              </a:ext>
            </a:extLst>
          </p:cNvPr>
          <p:cNvSpPr/>
          <p:nvPr/>
        </p:nvSpPr>
        <p:spPr>
          <a:xfrm>
            <a:off x="5282378" y="6017339"/>
            <a:ext cx="471951" cy="43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F50E9C-66D7-6860-76AC-854FCAD571A4}"/>
              </a:ext>
            </a:extLst>
          </p:cNvPr>
          <p:cNvSpPr/>
          <p:nvPr/>
        </p:nvSpPr>
        <p:spPr>
          <a:xfrm>
            <a:off x="6263145" y="6017338"/>
            <a:ext cx="471951" cy="43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28F610-05DA-5C1D-67BE-3BA8BD8FFA29}"/>
              </a:ext>
            </a:extLst>
          </p:cNvPr>
          <p:cNvSpPr/>
          <p:nvPr/>
        </p:nvSpPr>
        <p:spPr>
          <a:xfrm>
            <a:off x="7243912" y="6017337"/>
            <a:ext cx="471951" cy="43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7D0603E-1941-00F1-E156-C3B924EE7C82}"/>
              </a:ext>
            </a:extLst>
          </p:cNvPr>
          <p:cNvSpPr/>
          <p:nvPr/>
        </p:nvSpPr>
        <p:spPr>
          <a:xfrm>
            <a:off x="8224679" y="6017336"/>
            <a:ext cx="471951" cy="43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7EC9F36-CFF2-8E63-96CB-6C9DCA9B50C3}"/>
              </a:ext>
            </a:extLst>
          </p:cNvPr>
          <p:cNvSpPr/>
          <p:nvPr/>
        </p:nvSpPr>
        <p:spPr>
          <a:xfrm>
            <a:off x="9205446" y="6017335"/>
            <a:ext cx="471951" cy="43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43BB8A-F6EE-A4A4-CB91-CCE1024A0D54}"/>
              </a:ext>
            </a:extLst>
          </p:cNvPr>
          <p:cNvSpPr txBox="1"/>
          <p:nvPr/>
        </p:nvSpPr>
        <p:spPr>
          <a:xfrm>
            <a:off x="10441855" y="1849747"/>
            <a:ext cx="15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VIEW ALL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2644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1876C02-67F7-707D-E73C-ED88C8DE1686}"/>
              </a:ext>
            </a:extLst>
          </p:cNvPr>
          <p:cNvGrpSpPr/>
          <p:nvPr/>
        </p:nvGrpSpPr>
        <p:grpSpPr>
          <a:xfrm>
            <a:off x="108155" y="88490"/>
            <a:ext cx="11975690" cy="1306165"/>
            <a:chOff x="108155" y="88490"/>
            <a:chExt cx="11975690" cy="13061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0C2798-1844-8D05-1284-381E05E77A0D}"/>
                </a:ext>
              </a:extLst>
            </p:cNvPr>
            <p:cNvSpPr txBox="1"/>
            <p:nvPr/>
          </p:nvSpPr>
          <p:spPr>
            <a:xfrm>
              <a:off x="108155" y="88490"/>
              <a:ext cx="11975690" cy="769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CHRONICLES OF NEDUMAARAN</a:t>
              </a:r>
              <a:endParaRPr lang="en-IN" sz="4400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D163A31-3E9E-4737-F50A-495083B5B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6" y="127225"/>
              <a:ext cx="799993" cy="67599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0BCC75-FF04-EB8E-871B-1F057D7D9845}"/>
                </a:ext>
              </a:extLst>
            </p:cNvPr>
            <p:cNvSpPr txBox="1"/>
            <p:nvPr/>
          </p:nvSpPr>
          <p:spPr>
            <a:xfrm>
              <a:off x="589937" y="1022554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HOME</a:t>
              </a:r>
              <a:endParaRPr lang="en-IN" u="sng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77FA92-E390-2433-DBBB-0370EA510C48}"/>
                </a:ext>
              </a:extLst>
            </p:cNvPr>
            <p:cNvSpPr txBox="1"/>
            <p:nvPr/>
          </p:nvSpPr>
          <p:spPr>
            <a:xfrm>
              <a:off x="2266336" y="1025323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PROGRESS</a:t>
              </a:r>
              <a:endParaRPr lang="en-IN" u="sn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5E0302-D253-B181-D1AC-A048F12079D1}"/>
                </a:ext>
              </a:extLst>
            </p:cNvPr>
            <p:cNvSpPr txBox="1"/>
            <p:nvPr/>
          </p:nvSpPr>
          <p:spPr>
            <a:xfrm>
              <a:off x="6548282" y="989628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GOALS</a:t>
              </a:r>
              <a:endParaRPr lang="en-IN" u="sn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E17C1B-56B4-3F7F-5199-3E982931AF11}"/>
                </a:ext>
              </a:extLst>
            </p:cNvPr>
            <p:cNvSpPr txBox="1"/>
            <p:nvPr/>
          </p:nvSpPr>
          <p:spPr>
            <a:xfrm>
              <a:off x="8765456" y="1007146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UPDATES</a:t>
              </a:r>
              <a:endParaRPr lang="en-IN" u="sng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1E3C7C-EDD8-0154-192C-F221DB1D5AC8}"/>
                </a:ext>
              </a:extLst>
            </p:cNvPr>
            <p:cNvSpPr txBox="1"/>
            <p:nvPr/>
          </p:nvSpPr>
          <p:spPr>
            <a:xfrm>
              <a:off x="4483510" y="996692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solidFill>
                    <a:srgbClr val="FF0000"/>
                  </a:solidFill>
                </a:rPr>
                <a:t>PEOPLES</a:t>
              </a:r>
              <a:endParaRPr lang="en-IN" u="sng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7FB19C-DF6B-4B4C-4E8E-10BD557F1F71}"/>
                </a:ext>
              </a:extLst>
            </p:cNvPr>
            <p:cNvSpPr txBox="1"/>
            <p:nvPr/>
          </p:nvSpPr>
          <p:spPr>
            <a:xfrm>
              <a:off x="10441855" y="1022554"/>
              <a:ext cx="1366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CONTACT US</a:t>
              </a:r>
              <a:endParaRPr lang="en-IN" u="sng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DB97060-C3CC-28A7-D2B5-147BF33EFB5E}"/>
              </a:ext>
            </a:extLst>
          </p:cNvPr>
          <p:cNvGrpSpPr/>
          <p:nvPr/>
        </p:nvGrpSpPr>
        <p:grpSpPr>
          <a:xfrm>
            <a:off x="403124" y="2571137"/>
            <a:ext cx="2718618" cy="3028334"/>
            <a:chOff x="403124" y="2571137"/>
            <a:chExt cx="2718618" cy="302833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29B0A4-9ECC-9632-B94E-A130AF26BA50}"/>
                </a:ext>
              </a:extLst>
            </p:cNvPr>
            <p:cNvSpPr/>
            <p:nvPr/>
          </p:nvSpPr>
          <p:spPr>
            <a:xfrm>
              <a:off x="403124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C4C4A7-8A47-673F-FEA1-A440E7780804}"/>
                </a:ext>
              </a:extLst>
            </p:cNvPr>
            <p:cNvSpPr/>
            <p:nvPr/>
          </p:nvSpPr>
          <p:spPr>
            <a:xfrm>
              <a:off x="567142" y="4640826"/>
              <a:ext cx="2412032" cy="7865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A1AEE9-07EE-6D88-28DD-00E88044D609}"/>
                </a:ext>
              </a:extLst>
            </p:cNvPr>
            <p:cNvSpPr/>
            <p:nvPr/>
          </p:nvSpPr>
          <p:spPr>
            <a:xfrm>
              <a:off x="678426" y="4827639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4CFA2D9-27F5-57A7-7B01-0CE95DFAEFFC}"/>
                </a:ext>
              </a:extLst>
            </p:cNvPr>
            <p:cNvSpPr/>
            <p:nvPr/>
          </p:nvSpPr>
          <p:spPr>
            <a:xfrm>
              <a:off x="967139" y="2890684"/>
              <a:ext cx="1490926" cy="157807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101093-54C4-5CD9-8F21-D41B1510A666}"/>
              </a:ext>
            </a:extLst>
          </p:cNvPr>
          <p:cNvGrpSpPr/>
          <p:nvPr/>
        </p:nvGrpSpPr>
        <p:grpSpPr>
          <a:xfrm>
            <a:off x="3336714" y="2571137"/>
            <a:ext cx="2718618" cy="3028334"/>
            <a:chOff x="403124" y="2571137"/>
            <a:chExt cx="2718618" cy="302833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CA66E8-083D-A349-1F0B-C9CE8E7627E0}"/>
                </a:ext>
              </a:extLst>
            </p:cNvPr>
            <p:cNvSpPr/>
            <p:nvPr/>
          </p:nvSpPr>
          <p:spPr>
            <a:xfrm>
              <a:off x="403124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62977D6-AC8E-EFB1-1B43-7405D656E9D0}"/>
                </a:ext>
              </a:extLst>
            </p:cNvPr>
            <p:cNvSpPr/>
            <p:nvPr/>
          </p:nvSpPr>
          <p:spPr>
            <a:xfrm>
              <a:off x="567142" y="4640826"/>
              <a:ext cx="2412032" cy="7865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356446-C454-7649-4E0F-15F21EE9F5BD}"/>
                </a:ext>
              </a:extLst>
            </p:cNvPr>
            <p:cNvSpPr/>
            <p:nvPr/>
          </p:nvSpPr>
          <p:spPr>
            <a:xfrm>
              <a:off x="678426" y="4827639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9473310-874D-9848-214E-CD1D95234D4E}"/>
                </a:ext>
              </a:extLst>
            </p:cNvPr>
            <p:cNvSpPr/>
            <p:nvPr/>
          </p:nvSpPr>
          <p:spPr>
            <a:xfrm>
              <a:off x="967139" y="2890684"/>
              <a:ext cx="1490926" cy="157807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95375B4-5646-73B4-2C73-7F6B72071CDF}"/>
              </a:ext>
            </a:extLst>
          </p:cNvPr>
          <p:cNvGrpSpPr/>
          <p:nvPr/>
        </p:nvGrpSpPr>
        <p:grpSpPr>
          <a:xfrm>
            <a:off x="6270304" y="2571137"/>
            <a:ext cx="2718618" cy="3028334"/>
            <a:chOff x="403124" y="2571137"/>
            <a:chExt cx="2718618" cy="302833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A0C8F3B-E9B2-D6FC-AF67-88CD7A07BD01}"/>
                </a:ext>
              </a:extLst>
            </p:cNvPr>
            <p:cNvSpPr/>
            <p:nvPr/>
          </p:nvSpPr>
          <p:spPr>
            <a:xfrm>
              <a:off x="403124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A9B36DF-73C4-6D8B-AFAC-04BAA52A646A}"/>
                </a:ext>
              </a:extLst>
            </p:cNvPr>
            <p:cNvSpPr/>
            <p:nvPr/>
          </p:nvSpPr>
          <p:spPr>
            <a:xfrm>
              <a:off x="567142" y="4640826"/>
              <a:ext cx="2412032" cy="7865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33FBD87-0696-9AA4-A9AD-C4AAE236DB6E}"/>
                </a:ext>
              </a:extLst>
            </p:cNvPr>
            <p:cNvSpPr/>
            <p:nvPr/>
          </p:nvSpPr>
          <p:spPr>
            <a:xfrm>
              <a:off x="678426" y="4827639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1B0A30E-063C-E99D-DC8A-2FB25D4CCC29}"/>
                </a:ext>
              </a:extLst>
            </p:cNvPr>
            <p:cNvSpPr/>
            <p:nvPr/>
          </p:nvSpPr>
          <p:spPr>
            <a:xfrm>
              <a:off x="967139" y="2890684"/>
              <a:ext cx="1490926" cy="157807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F606EA3-9AA7-74D9-B068-43BC0FCD17CB}"/>
              </a:ext>
            </a:extLst>
          </p:cNvPr>
          <p:cNvGrpSpPr/>
          <p:nvPr/>
        </p:nvGrpSpPr>
        <p:grpSpPr>
          <a:xfrm>
            <a:off x="9203894" y="2571137"/>
            <a:ext cx="2718618" cy="3028334"/>
            <a:chOff x="403124" y="2571137"/>
            <a:chExt cx="2718618" cy="302833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1D94A2-3D85-5D42-2997-23029115190D}"/>
                </a:ext>
              </a:extLst>
            </p:cNvPr>
            <p:cNvSpPr/>
            <p:nvPr/>
          </p:nvSpPr>
          <p:spPr>
            <a:xfrm>
              <a:off x="403124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CF18296-DAA7-3780-8881-37AD9E3F683B}"/>
                </a:ext>
              </a:extLst>
            </p:cNvPr>
            <p:cNvSpPr/>
            <p:nvPr/>
          </p:nvSpPr>
          <p:spPr>
            <a:xfrm>
              <a:off x="567142" y="4640826"/>
              <a:ext cx="2412032" cy="7865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2605521-202C-6DC2-A5B3-DD7E1526BD39}"/>
                </a:ext>
              </a:extLst>
            </p:cNvPr>
            <p:cNvSpPr/>
            <p:nvPr/>
          </p:nvSpPr>
          <p:spPr>
            <a:xfrm>
              <a:off x="678426" y="4827639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B2F5F7C-C89A-3447-1232-4FFAEEAC6A82}"/>
                </a:ext>
              </a:extLst>
            </p:cNvPr>
            <p:cNvSpPr/>
            <p:nvPr/>
          </p:nvSpPr>
          <p:spPr>
            <a:xfrm>
              <a:off x="967139" y="2890684"/>
              <a:ext cx="1490926" cy="157807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2CD8A52-11D3-F2F9-CDD3-7BB09206BCD0}"/>
              </a:ext>
            </a:extLst>
          </p:cNvPr>
          <p:cNvGrpSpPr/>
          <p:nvPr/>
        </p:nvGrpSpPr>
        <p:grpSpPr>
          <a:xfrm>
            <a:off x="219246" y="5791669"/>
            <a:ext cx="11864599" cy="864301"/>
            <a:chOff x="219246" y="5791669"/>
            <a:chExt cx="11864599" cy="86430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DD7B904-6B5B-911D-6394-8B913D2A9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7167" y="5791669"/>
              <a:ext cx="1016678" cy="864301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69DAAB2-B22C-AD8C-000E-8C0CA1E1A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9246" y="5791669"/>
              <a:ext cx="1016678" cy="864301"/>
            </a:xfrm>
            <a:prstGeom prst="rect">
              <a:avLst/>
            </a:prstGeom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AC01EB0-ABCB-88DF-F68F-7E8E7BDFD807}"/>
                </a:ext>
              </a:extLst>
            </p:cNvPr>
            <p:cNvSpPr/>
            <p:nvPr/>
          </p:nvSpPr>
          <p:spPr>
            <a:xfrm>
              <a:off x="2340077" y="6017343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5D9FBD-0C95-513A-66A2-6B450CCE1C08}"/>
                </a:ext>
              </a:extLst>
            </p:cNvPr>
            <p:cNvSpPr/>
            <p:nvPr/>
          </p:nvSpPr>
          <p:spPr>
            <a:xfrm>
              <a:off x="3320844" y="6017341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F76B517-EA7C-522A-50DD-6F4AF8E3D748}"/>
                </a:ext>
              </a:extLst>
            </p:cNvPr>
            <p:cNvSpPr/>
            <p:nvPr/>
          </p:nvSpPr>
          <p:spPr>
            <a:xfrm>
              <a:off x="4301611" y="6017340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5B2AE69-6CB4-83FA-F7B4-DC3BBC32D305}"/>
                </a:ext>
              </a:extLst>
            </p:cNvPr>
            <p:cNvSpPr/>
            <p:nvPr/>
          </p:nvSpPr>
          <p:spPr>
            <a:xfrm>
              <a:off x="5282378" y="6017339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4533942-5CFC-FDC5-3394-9745E2A08BB9}"/>
                </a:ext>
              </a:extLst>
            </p:cNvPr>
            <p:cNvSpPr/>
            <p:nvPr/>
          </p:nvSpPr>
          <p:spPr>
            <a:xfrm>
              <a:off x="6263145" y="6017338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ED5A33B-C0A4-05C4-80EB-0639FCE0E63D}"/>
                </a:ext>
              </a:extLst>
            </p:cNvPr>
            <p:cNvSpPr/>
            <p:nvPr/>
          </p:nvSpPr>
          <p:spPr>
            <a:xfrm>
              <a:off x="7243912" y="6017337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2FAF7A6-A2F1-F24A-0884-BA4D97E3F58E}"/>
                </a:ext>
              </a:extLst>
            </p:cNvPr>
            <p:cNvSpPr/>
            <p:nvPr/>
          </p:nvSpPr>
          <p:spPr>
            <a:xfrm>
              <a:off x="8224679" y="6017336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822123-D7C9-C94B-3BC3-D719365FEE08}"/>
                </a:ext>
              </a:extLst>
            </p:cNvPr>
            <p:cNvSpPr/>
            <p:nvPr/>
          </p:nvSpPr>
          <p:spPr>
            <a:xfrm>
              <a:off x="9205446" y="6017335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F6E9BB5-4222-98A6-42A4-67F1EF7DCBFF}"/>
              </a:ext>
            </a:extLst>
          </p:cNvPr>
          <p:cNvSpPr txBox="1"/>
          <p:nvPr/>
        </p:nvSpPr>
        <p:spPr>
          <a:xfrm>
            <a:off x="4440384" y="1849747"/>
            <a:ext cx="325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PEOPLES</a:t>
            </a:r>
            <a:endParaRPr lang="en-IN" u="sng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58A080-C901-3CBE-7564-BB1A1A24FA22}"/>
              </a:ext>
            </a:extLst>
          </p:cNvPr>
          <p:cNvSpPr txBox="1"/>
          <p:nvPr/>
        </p:nvSpPr>
        <p:spPr>
          <a:xfrm>
            <a:off x="10441855" y="1849747"/>
            <a:ext cx="15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VIEW ALL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75191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794C40-D3B6-60BC-6037-9BA1CE89A891}"/>
              </a:ext>
            </a:extLst>
          </p:cNvPr>
          <p:cNvGrpSpPr/>
          <p:nvPr/>
        </p:nvGrpSpPr>
        <p:grpSpPr>
          <a:xfrm>
            <a:off x="108155" y="88490"/>
            <a:ext cx="11975690" cy="1306165"/>
            <a:chOff x="108155" y="88490"/>
            <a:chExt cx="11975690" cy="130616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51DEB84-34CE-9F28-A41D-02916D7869C2}"/>
                </a:ext>
              </a:extLst>
            </p:cNvPr>
            <p:cNvSpPr txBox="1"/>
            <p:nvPr/>
          </p:nvSpPr>
          <p:spPr>
            <a:xfrm>
              <a:off x="108155" y="88490"/>
              <a:ext cx="11975690" cy="769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CHRONICLES OF NEDUMAARAN</a:t>
              </a:r>
              <a:endParaRPr lang="en-IN" sz="4400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639FDB3-B98D-8F48-444E-FBB7BFB8E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6" y="127225"/>
              <a:ext cx="799993" cy="67599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E36E8D9-1143-EA11-BD41-31D06FCBB0C2}"/>
                </a:ext>
              </a:extLst>
            </p:cNvPr>
            <p:cNvSpPr txBox="1"/>
            <p:nvPr/>
          </p:nvSpPr>
          <p:spPr>
            <a:xfrm>
              <a:off x="589937" y="1022554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HOME</a:t>
              </a:r>
              <a:endParaRPr lang="en-IN" u="sng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47A154-71B5-1E78-94E1-E45E24B7F400}"/>
                </a:ext>
              </a:extLst>
            </p:cNvPr>
            <p:cNvSpPr txBox="1"/>
            <p:nvPr/>
          </p:nvSpPr>
          <p:spPr>
            <a:xfrm>
              <a:off x="2266336" y="1025323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PROGRESS</a:t>
              </a:r>
              <a:endParaRPr lang="en-IN" u="sng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D81838-1E8C-C881-4931-0480564388CE}"/>
                </a:ext>
              </a:extLst>
            </p:cNvPr>
            <p:cNvSpPr txBox="1"/>
            <p:nvPr/>
          </p:nvSpPr>
          <p:spPr>
            <a:xfrm>
              <a:off x="6548282" y="989628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solidFill>
                    <a:srgbClr val="FF0000"/>
                  </a:solidFill>
                </a:rPr>
                <a:t>GOALS</a:t>
              </a:r>
              <a:endParaRPr lang="en-IN" u="sng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B6C602-A3E6-8CC6-9976-452FD8CE9DD8}"/>
                </a:ext>
              </a:extLst>
            </p:cNvPr>
            <p:cNvSpPr txBox="1"/>
            <p:nvPr/>
          </p:nvSpPr>
          <p:spPr>
            <a:xfrm>
              <a:off x="8765456" y="1007146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UPDATES</a:t>
              </a:r>
              <a:endParaRPr lang="en-IN" u="sng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DADABD-FB74-9653-61AE-F58B4493EDE2}"/>
                </a:ext>
              </a:extLst>
            </p:cNvPr>
            <p:cNvSpPr txBox="1"/>
            <p:nvPr/>
          </p:nvSpPr>
          <p:spPr>
            <a:xfrm>
              <a:off x="4483510" y="996692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PEOPLES</a:t>
              </a:r>
              <a:endParaRPr lang="en-IN" u="sn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45AE4B-20F4-6144-7B58-1D242E1C7F6B}"/>
                </a:ext>
              </a:extLst>
            </p:cNvPr>
            <p:cNvSpPr txBox="1"/>
            <p:nvPr/>
          </p:nvSpPr>
          <p:spPr>
            <a:xfrm>
              <a:off x="10441855" y="1022554"/>
              <a:ext cx="1366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CONTACT US</a:t>
              </a:r>
              <a:endParaRPr lang="en-IN" u="sng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25A71E5-7B5A-ABE5-8FD7-D7F9D3730EEE}"/>
              </a:ext>
            </a:extLst>
          </p:cNvPr>
          <p:cNvGrpSpPr/>
          <p:nvPr/>
        </p:nvGrpSpPr>
        <p:grpSpPr>
          <a:xfrm>
            <a:off x="219246" y="1849747"/>
            <a:ext cx="12503699" cy="4806223"/>
            <a:chOff x="219246" y="1849747"/>
            <a:chExt cx="12503699" cy="48062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CFDD19C-6EAB-AC7B-144F-4E5AEFF53AFD}"/>
                </a:ext>
              </a:extLst>
            </p:cNvPr>
            <p:cNvSpPr txBox="1"/>
            <p:nvPr/>
          </p:nvSpPr>
          <p:spPr>
            <a:xfrm>
              <a:off x="4440384" y="1849747"/>
              <a:ext cx="3250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GOALS</a:t>
              </a:r>
              <a:endParaRPr lang="en-IN" u="sng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873574-6658-4405-FE5E-C9664BFC04A9}"/>
                </a:ext>
              </a:extLst>
            </p:cNvPr>
            <p:cNvSpPr txBox="1"/>
            <p:nvPr/>
          </p:nvSpPr>
          <p:spPr>
            <a:xfrm>
              <a:off x="10441855" y="1849747"/>
              <a:ext cx="154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VIEW ALL</a:t>
              </a:r>
              <a:endParaRPr lang="en-IN" u="sng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9426CD-6BDD-196D-BF1F-2CF548832A6A}"/>
                </a:ext>
              </a:extLst>
            </p:cNvPr>
            <p:cNvSpPr/>
            <p:nvPr/>
          </p:nvSpPr>
          <p:spPr>
            <a:xfrm>
              <a:off x="3500287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6255F2-6E62-0B96-42A3-BD7B18B50269}"/>
                </a:ext>
              </a:extLst>
            </p:cNvPr>
            <p:cNvSpPr/>
            <p:nvPr/>
          </p:nvSpPr>
          <p:spPr>
            <a:xfrm>
              <a:off x="403124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B3DE5CF-9F63-E5FA-0939-F1B1174A59DC}"/>
                </a:ext>
              </a:extLst>
            </p:cNvPr>
            <p:cNvSpPr/>
            <p:nvPr/>
          </p:nvSpPr>
          <p:spPr>
            <a:xfrm>
              <a:off x="6597450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16693B-2053-021F-26E8-00BD250CA311}"/>
                </a:ext>
              </a:extLst>
            </p:cNvPr>
            <p:cNvSpPr/>
            <p:nvPr/>
          </p:nvSpPr>
          <p:spPr>
            <a:xfrm>
              <a:off x="10004327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911740-B8AD-D1F3-E56D-A513177F5C4F}"/>
                </a:ext>
              </a:extLst>
            </p:cNvPr>
            <p:cNvSpPr/>
            <p:nvPr/>
          </p:nvSpPr>
          <p:spPr>
            <a:xfrm>
              <a:off x="567142" y="4085304"/>
              <a:ext cx="2412032" cy="13421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01167E-1417-DDD7-73F7-9452674782C6}"/>
                </a:ext>
              </a:extLst>
            </p:cNvPr>
            <p:cNvSpPr/>
            <p:nvPr/>
          </p:nvSpPr>
          <p:spPr>
            <a:xfrm>
              <a:off x="3653580" y="4085304"/>
              <a:ext cx="2412032" cy="13421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B00CB4-9818-6F17-AAA8-6F184EE8CA01}"/>
                </a:ext>
              </a:extLst>
            </p:cNvPr>
            <p:cNvSpPr/>
            <p:nvPr/>
          </p:nvSpPr>
          <p:spPr>
            <a:xfrm>
              <a:off x="6740018" y="4085304"/>
              <a:ext cx="2412032" cy="13421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B7053F-A94B-6C0C-0561-CF22B95B7088}"/>
                </a:ext>
              </a:extLst>
            </p:cNvPr>
            <p:cNvSpPr/>
            <p:nvPr/>
          </p:nvSpPr>
          <p:spPr>
            <a:xfrm>
              <a:off x="10157620" y="4085304"/>
              <a:ext cx="2412032" cy="13421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362BB3C-C6E2-EC81-D7BF-655FFB08B5B0}"/>
                </a:ext>
              </a:extLst>
            </p:cNvPr>
            <p:cNvSpPr/>
            <p:nvPr/>
          </p:nvSpPr>
          <p:spPr>
            <a:xfrm>
              <a:off x="678426" y="4827639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ED9913-0B06-F56C-D00C-BCD95FE9CC2A}"/>
                </a:ext>
              </a:extLst>
            </p:cNvPr>
            <p:cNvSpPr/>
            <p:nvPr/>
          </p:nvSpPr>
          <p:spPr>
            <a:xfrm>
              <a:off x="3792795" y="4849762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3BE450-0CB1-7702-CD97-FD3ED1C07E80}"/>
                </a:ext>
              </a:extLst>
            </p:cNvPr>
            <p:cNvSpPr/>
            <p:nvPr/>
          </p:nvSpPr>
          <p:spPr>
            <a:xfrm>
              <a:off x="6907164" y="4871885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A490CE-5E15-902E-F342-D0FD8204CD8A}"/>
                </a:ext>
              </a:extLst>
            </p:cNvPr>
            <p:cNvSpPr/>
            <p:nvPr/>
          </p:nvSpPr>
          <p:spPr>
            <a:xfrm>
              <a:off x="10296835" y="4881718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B1D7D23-691E-E774-C6CC-38CF0F3D7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7167" y="5791669"/>
              <a:ext cx="1016678" cy="86430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A528E53-34A6-F6CE-6401-16C6C5F49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9246" y="5791669"/>
              <a:ext cx="1016678" cy="864301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6D6DC8F-BF49-591A-0FB4-4C7637DC4133}"/>
                </a:ext>
              </a:extLst>
            </p:cNvPr>
            <p:cNvSpPr/>
            <p:nvPr/>
          </p:nvSpPr>
          <p:spPr>
            <a:xfrm>
              <a:off x="2340077" y="6017343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FBD38B1-6218-BAE1-1B5C-01E9C479B219}"/>
                </a:ext>
              </a:extLst>
            </p:cNvPr>
            <p:cNvSpPr/>
            <p:nvPr/>
          </p:nvSpPr>
          <p:spPr>
            <a:xfrm>
              <a:off x="3320844" y="6017341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88D8E5E-A3C9-5FD2-B8E4-752BFB5C9FDD}"/>
                </a:ext>
              </a:extLst>
            </p:cNvPr>
            <p:cNvSpPr/>
            <p:nvPr/>
          </p:nvSpPr>
          <p:spPr>
            <a:xfrm>
              <a:off x="4301611" y="6017340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9E7E018-C654-D4C1-2B6A-87A2E8E060B8}"/>
                </a:ext>
              </a:extLst>
            </p:cNvPr>
            <p:cNvSpPr/>
            <p:nvPr/>
          </p:nvSpPr>
          <p:spPr>
            <a:xfrm>
              <a:off x="5282378" y="6017339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90234DB-3842-9304-0E84-A863B97098B0}"/>
                </a:ext>
              </a:extLst>
            </p:cNvPr>
            <p:cNvSpPr/>
            <p:nvPr/>
          </p:nvSpPr>
          <p:spPr>
            <a:xfrm>
              <a:off x="6263145" y="6017338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8D596AC-8A96-1E32-57E3-57AED995C4ED}"/>
                </a:ext>
              </a:extLst>
            </p:cNvPr>
            <p:cNvSpPr/>
            <p:nvPr/>
          </p:nvSpPr>
          <p:spPr>
            <a:xfrm>
              <a:off x="7243912" y="6017337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87D6013-D153-3320-0C6A-2CE49364F9BB}"/>
                </a:ext>
              </a:extLst>
            </p:cNvPr>
            <p:cNvSpPr/>
            <p:nvPr/>
          </p:nvSpPr>
          <p:spPr>
            <a:xfrm>
              <a:off x="8224679" y="6017336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AA9A51F-C3BE-8127-7552-637D83B9A333}"/>
                </a:ext>
              </a:extLst>
            </p:cNvPr>
            <p:cNvSpPr/>
            <p:nvPr/>
          </p:nvSpPr>
          <p:spPr>
            <a:xfrm>
              <a:off x="9205446" y="6017335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6956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08EBB7-711D-C645-193A-1E824D4FF955}"/>
              </a:ext>
            </a:extLst>
          </p:cNvPr>
          <p:cNvGrpSpPr/>
          <p:nvPr/>
        </p:nvGrpSpPr>
        <p:grpSpPr>
          <a:xfrm>
            <a:off x="108155" y="88490"/>
            <a:ext cx="11975690" cy="1306165"/>
            <a:chOff x="108155" y="88490"/>
            <a:chExt cx="11975690" cy="130616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8A8584E-A310-EDBE-231B-5887C05C51FC}"/>
                </a:ext>
              </a:extLst>
            </p:cNvPr>
            <p:cNvSpPr txBox="1"/>
            <p:nvPr/>
          </p:nvSpPr>
          <p:spPr>
            <a:xfrm>
              <a:off x="108155" y="88490"/>
              <a:ext cx="11975690" cy="769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CHRONICLES OF NEDUMAARAN</a:t>
              </a:r>
              <a:endParaRPr lang="en-IN" sz="4400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778D29-18B6-AA0C-127F-58738E43B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6" y="127225"/>
              <a:ext cx="799993" cy="67599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ABA6E7-87B4-C3B6-91D1-59549175C9C4}"/>
                </a:ext>
              </a:extLst>
            </p:cNvPr>
            <p:cNvSpPr txBox="1"/>
            <p:nvPr/>
          </p:nvSpPr>
          <p:spPr>
            <a:xfrm>
              <a:off x="589937" y="1022554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HOME</a:t>
              </a:r>
              <a:endParaRPr lang="en-IN" u="sng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72DE36-23B4-1675-1D79-DAAF2ED9740C}"/>
                </a:ext>
              </a:extLst>
            </p:cNvPr>
            <p:cNvSpPr txBox="1"/>
            <p:nvPr/>
          </p:nvSpPr>
          <p:spPr>
            <a:xfrm>
              <a:off x="2266336" y="1025323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PROGRESS</a:t>
              </a:r>
              <a:endParaRPr lang="en-IN" u="sng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143B8-7631-8EC6-EB6D-7C56EE5406E9}"/>
                </a:ext>
              </a:extLst>
            </p:cNvPr>
            <p:cNvSpPr txBox="1"/>
            <p:nvPr/>
          </p:nvSpPr>
          <p:spPr>
            <a:xfrm>
              <a:off x="6548282" y="989628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GOALS</a:t>
              </a:r>
              <a:endParaRPr lang="en-IN" u="sng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01CB76-BC66-177F-EF69-EA920DC97998}"/>
                </a:ext>
              </a:extLst>
            </p:cNvPr>
            <p:cNvSpPr txBox="1"/>
            <p:nvPr/>
          </p:nvSpPr>
          <p:spPr>
            <a:xfrm>
              <a:off x="8571269" y="1022759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solidFill>
                    <a:srgbClr val="FF0000"/>
                  </a:solidFill>
                </a:rPr>
                <a:t>UPDATES</a:t>
              </a:r>
              <a:endParaRPr lang="en-IN" u="sng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5D1CE0-18C8-88EF-245F-298303C606D8}"/>
                </a:ext>
              </a:extLst>
            </p:cNvPr>
            <p:cNvSpPr txBox="1"/>
            <p:nvPr/>
          </p:nvSpPr>
          <p:spPr>
            <a:xfrm>
              <a:off x="4483510" y="996692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PEOPLES</a:t>
              </a:r>
              <a:endParaRPr lang="en-IN" u="sn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61F9EE-9235-CB00-145E-8760EC2F7DAB}"/>
                </a:ext>
              </a:extLst>
            </p:cNvPr>
            <p:cNvSpPr txBox="1"/>
            <p:nvPr/>
          </p:nvSpPr>
          <p:spPr>
            <a:xfrm>
              <a:off x="10441855" y="1022554"/>
              <a:ext cx="1366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CONTACT US</a:t>
              </a:r>
              <a:endParaRPr lang="en-IN" u="sng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B933CF-65A3-8432-BA80-33B842DBB0BE}"/>
              </a:ext>
            </a:extLst>
          </p:cNvPr>
          <p:cNvGrpSpPr/>
          <p:nvPr/>
        </p:nvGrpSpPr>
        <p:grpSpPr>
          <a:xfrm>
            <a:off x="219246" y="1849747"/>
            <a:ext cx="12503699" cy="4806223"/>
            <a:chOff x="219246" y="1849747"/>
            <a:chExt cx="12503699" cy="48062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403705-B051-3F8B-EACD-9D277414780D}"/>
                </a:ext>
              </a:extLst>
            </p:cNvPr>
            <p:cNvSpPr txBox="1"/>
            <p:nvPr/>
          </p:nvSpPr>
          <p:spPr>
            <a:xfrm>
              <a:off x="4440384" y="1849747"/>
              <a:ext cx="3250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UPDATES</a:t>
              </a:r>
              <a:endParaRPr lang="en-IN" u="sng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EE91CE-81F8-184F-8F14-358883D23864}"/>
                </a:ext>
              </a:extLst>
            </p:cNvPr>
            <p:cNvSpPr txBox="1"/>
            <p:nvPr/>
          </p:nvSpPr>
          <p:spPr>
            <a:xfrm>
              <a:off x="10441855" y="1849747"/>
              <a:ext cx="154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VIEW ALL</a:t>
              </a:r>
              <a:endParaRPr lang="en-IN" u="sng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51E8B2-2B0C-9FF6-A609-8EB1570440BA}"/>
                </a:ext>
              </a:extLst>
            </p:cNvPr>
            <p:cNvSpPr/>
            <p:nvPr/>
          </p:nvSpPr>
          <p:spPr>
            <a:xfrm>
              <a:off x="3500287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63233E-63C9-7E73-1095-231F5D368C88}"/>
                </a:ext>
              </a:extLst>
            </p:cNvPr>
            <p:cNvSpPr/>
            <p:nvPr/>
          </p:nvSpPr>
          <p:spPr>
            <a:xfrm>
              <a:off x="403124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A338D1-9094-F3A5-63FE-521429AB187A}"/>
                </a:ext>
              </a:extLst>
            </p:cNvPr>
            <p:cNvSpPr/>
            <p:nvPr/>
          </p:nvSpPr>
          <p:spPr>
            <a:xfrm>
              <a:off x="6597450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A1300B3-BD1E-22C4-045D-4609169D3F07}"/>
                </a:ext>
              </a:extLst>
            </p:cNvPr>
            <p:cNvSpPr/>
            <p:nvPr/>
          </p:nvSpPr>
          <p:spPr>
            <a:xfrm>
              <a:off x="10004327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FE4893-6C9B-7044-E9F8-2ACCC68D63FB}"/>
                </a:ext>
              </a:extLst>
            </p:cNvPr>
            <p:cNvSpPr/>
            <p:nvPr/>
          </p:nvSpPr>
          <p:spPr>
            <a:xfrm>
              <a:off x="567142" y="4085304"/>
              <a:ext cx="2412032" cy="13421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738FAB-4339-657E-BEF0-F29B04E36704}"/>
                </a:ext>
              </a:extLst>
            </p:cNvPr>
            <p:cNvSpPr/>
            <p:nvPr/>
          </p:nvSpPr>
          <p:spPr>
            <a:xfrm>
              <a:off x="3653580" y="4085304"/>
              <a:ext cx="2412032" cy="13421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47D0D16-7AAD-FDD3-8835-31C712B7605A}"/>
                </a:ext>
              </a:extLst>
            </p:cNvPr>
            <p:cNvSpPr/>
            <p:nvPr/>
          </p:nvSpPr>
          <p:spPr>
            <a:xfrm>
              <a:off x="6740018" y="4085304"/>
              <a:ext cx="2412032" cy="13421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7E2395-A581-7926-74FC-A07659B93CB3}"/>
                </a:ext>
              </a:extLst>
            </p:cNvPr>
            <p:cNvSpPr/>
            <p:nvPr/>
          </p:nvSpPr>
          <p:spPr>
            <a:xfrm>
              <a:off x="10157620" y="4085304"/>
              <a:ext cx="2412032" cy="13421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D76ABE-E683-823B-433D-903D31F3BF6D}"/>
                </a:ext>
              </a:extLst>
            </p:cNvPr>
            <p:cNvSpPr/>
            <p:nvPr/>
          </p:nvSpPr>
          <p:spPr>
            <a:xfrm>
              <a:off x="678426" y="4827639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319A91-0A39-25E5-943A-4B5E8AF6A3DE}"/>
                </a:ext>
              </a:extLst>
            </p:cNvPr>
            <p:cNvSpPr/>
            <p:nvPr/>
          </p:nvSpPr>
          <p:spPr>
            <a:xfrm>
              <a:off x="3792795" y="4849762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F15DB6-B400-FD0B-8CD2-17261A56AB2A}"/>
                </a:ext>
              </a:extLst>
            </p:cNvPr>
            <p:cNvSpPr/>
            <p:nvPr/>
          </p:nvSpPr>
          <p:spPr>
            <a:xfrm>
              <a:off x="6907164" y="4871885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8B1EE6-0DB1-034D-71B8-4F9B5447AD53}"/>
                </a:ext>
              </a:extLst>
            </p:cNvPr>
            <p:cNvSpPr/>
            <p:nvPr/>
          </p:nvSpPr>
          <p:spPr>
            <a:xfrm>
              <a:off x="10296835" y="4881718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8AEADAE-1F79-9D86-35C9-707BC91CF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7167" y="5791669"/>
              <a:ext cx="1016678" cy="86430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71786CD-76E4-24CC-FF9D-3CDD37455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9246" y="5791669"/>
              <a:ext cx="1016678" cy="864301"/>
            </a:xfrm>
            <a:prstGeom prst="rect">
              <a:avLst/>
            </a:prstGeom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BC3E23-7A45-35D8-FB88-B6B4B0192BC2}"/>
                </a:ext>
              </a:extLst>
            </p:cNvPr>
            <p:cNvSpPr/>
            <p:nvPr/>
          </p:nvSpPr>
          <p:spPr>
            <a:xfrm>
              <a:off x="2340077" y="6017343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3A60897-9CB2-3ECE-95DA-D37456555EA0}"/>
                </a:ext>
              </a:extLst>
            </p:cNvPr>
            <p:cNvSpPr/>
            <p:nvPr/>
          </p:nvSpPr>
          <p:spPr>
            <a:xfrm>
              <a:off x="3320844" y="6017341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A17E2C9-3DC2-876A-F2B9-7290B8ABBE64}"/>
                </a:ext>
              </a:extLst>
            </p:cNvPr>
            <p:cNvSpPr/>
            <p:nvPr/>
          </p:nvSpPr>
          <p:spPr>
            <a:xfrm>
              <a:off x="4301611" y="6017340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4F32D9-0906-112D-065A-9416EC7882CA}"/>
                </a:ext>
              </a:extLst>
            </p:cNvPr>
            <p:cNvSpPr/>
            <p:nvPr/>
          </p:nvSpPr>
          <p:spPr>
            <a:xfrm>
              <a:off x="5282378" y="6017339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6A30F4B-1DFA-875B-5E9F-001B8E9E9106}"/>
                </a:ext>
              </a:extLst>
            </p:cNvPr>
            <p:cNvSpPr/>
            <p:nvPr/>
          </p:nvSpPr>
          <p:spPr>
            <a:xfrm>
              <a:off x="6263145" y="6017338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A1CB4A0-851F-9884-2FD1-3C006DDE121D}"/>
                </a:ext>
              </a:extLst>
            </p:cNvPr>
            <p:cNvSpPr/>
            <p:nvPr/>
          </p:nvSpPr>
          <p:spPr>
            <a:xfrm>
              <a:off x="7243912" y="6017337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AAC47DF-2294-A5D2-E8CD-9FF0A6DAD755}"/>
                </a:ext>
              </a:extLst>
            </p:cNvPr>
            <p:cNvSpPr/>
            <p:nvPr/>
          </p:nvSpPr>
          <p:spPr>
            <a:xfrm>
              <a:off x="8224679" y="6017336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DFE9E49-FA18-E5EB-FB0D-9EDABBBE3316}"/>
                </a:ext>
              </a:extLst>
            </p:cNvPr>
            <p:cNvSpPr/>
            <p:nvPr/>
          </p:nvSpPr>
          <p:spPr>
            <a:xfrm>
              <a:off x="9205446" y="6017335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5990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08BEEC-E9B7-8D90-5AD8-8B8422F9182B}"/>
              </a:ext>
            </a:extLst>
          </p:cNvPr>
          <p:cNvGrpSpPr/>
          <p:nvPr/>
        </p:nvGrpSpPr>
        <p:grpSpPr>
          <a:xfrm>
            <a:off x="108155" y="0"/>
            <a:ext cx="11975690" cy="1330556"/>
            <a:chOff x="108155" y="88490"/>
            <a:chExt cx="11975690" cy="133055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469B1D6-7BE5-C1E2-CC33-57A09E0EF4DC}"/>
                </a:ext>
              </a:extLst>
            </p:cNvPr>
            <p:cNvSpPr txBox="1"/>
            <p:nvPr/>
          </p:nvSpPr>
          <p:spPr>
            <a:xfrm>
              <a:off x="108155" y="88490"/>
              <a:ext cx="11975690" cy="769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CHRONICLES OF NEDUMAARAN</a:t>
              </a:r>
              <a:endParaRPr lang="en-IN" sz="4400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DA7B96E-0538-5250-EDA6-669E9C219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6" y="127225"/>
              <a:ext cx="799993" cy="67599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480268-0F2C-3052-70F4-759E768DE2C0}"/>
                </a:ext>
              </a:extLst>
            </p:cNvPr>
            <p:cNvSpPr txBox="1"/>
            <p:nvPr/>
          </p:nvSpPr>
          <p:spPr>
            <a:xfrm>
              <a:off x="589937" y="1022554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HOME</a:t>
              </a:r>
              <a:endParaRPr lang="en-IN" u="sng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A6A392-8432-1313-45E4-5A8BB554E6B8}"/>
                </a:ext>
              </a:extLst>
            </p:cNvPr>
            <p:cNvSpPr txBox="1"/>
            <p:nvPr/>
          </p:nvSpPr>
          <p:spPr>
            <a:xfrm>
              <a:off x="2266336" y="1025323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PROGRESS</a:t>
              </a:r>
              <a:endParaRPr lang="en-IN" u="sng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2EA218-0552-F22D-A47A-E34B5C682FDA}"/>
                </a:ext>
              </a:extLst>
            </p:cNvPr>
            <p:cNvSpPr txBox="1"/>
            <p:nvPr/>
          </p:nvSpPr>
          <p:spPr>
            <a:xfrm>
              <a:off x="6548282" y="989628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GOALS</a:t>
              </a:r>
              <a:endParaRPr lang="en-IN" u="sng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07FC11-8298-3134-9F40-0DDFF98557BC}"/>
                </a:ext>
              </a:extLst>
            </p:cNvPr>
            <p:cNvSpPr txBox="1"/>
            <p:nvPr/>
          </p:nvSpPr>
          <p:spPr>
            <a:xfrm>
              <a:off x="8613054" y="1049714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UPDATES</a:t>
              </a:r>
              <a:endParaRPr lang="en-IN" u="sng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75E617-F8D9-9E67-A15E-3AB5DA06A114}"/>
                </a:ext>
              </a:extLst>
            </p:cNvPr>
            <p:cNvSpPr txBox="1"/>
            <p:nvPr/>
          </p:nvSpPr>
          <p:spPr>
            <a:xfrm>
              <a:off x="4483510" y="996692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PEOPLES</a:t>
              </a:r>
              <a:endParaRPr lang="en-IN" u="sn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94D5A-4FE0-9D0F-D3F8-FA74F0CCD92B}"/>
                </a:ext>
              </a:extLst>
            </p:cNvPr>
            <p:cNvSpPr txBox="1"/>
            <p:nvPr/>
          </p:nvSpPr>
          <p:spPr>
            <a:xfrm>
              <a:off x="10441855" y="1022554"/>
              <a:ext cx="1366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solidFill>
                    <a:srgbClr val="FF0000"/>
                  </a:solidFill>
                </a:rPr>
                <a:t>CONTACT US</a:t>
              </a:r>
              <a:endParaRPr lang="en-IN" u="sng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CA1371-E68E-D7C6-BEE1-BDED60545B37}"/>
              </a:ext>
            </a:extLst>
          </p:cNvPr>
          <p:cNvGrpSpPr/>
          <p:nvPr/>
        </p:nvGrpSpPr>
        <p:grpSpPr>
          <a:xfrm>
            <a:off x="707922" y="1759974"/>
            <a:ext cx="11012129" cy="4355691"/>
            <a:chOff x="727587" y="2104103"/>
            <a:chExt cx="11012129" cy="435569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39BA98D-F410-4B7E-5F75-5F96F995569D}"/>
                </a:ext>
              </a:extLst>
            </p:cNvPr>
            <p:cNvSpPr/>
            <p:nvPr/>
          </p:nvSpPr>
          <p:spPr>
            <a:xfrm>
              <a:off x="727587" y="2104103"/>
              <a:ext cx="11012129" cy="43556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68DCA8B-B1A5-F752-A7CA-623E010D2C80}"/>
                </a:ext>
              </a:extLst>
            </p:cNvPr>
            <p:cNvSpPr/>
            <p:nvPr/>
          </p:nvSpPr>
          <p:spPr>
            <a:xfrm>
              <a:off x="1042219" y="2379406"/>
              <a:ext cx="3175820" cy="393290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2FD8AA-8B21-8914-CAD5-6E6968529E09}"/>
                </a:ext>
              </a:extLst>
            </p:cNvPr>
            <p:cNvSpPr/>
            <p:nvPr/>
          </p:nvSpPr>
          <p:spPr>
            <a:xfrm>
              <a:off x="5102942" y="2723535"/>
              <a:ext cx="6154993" cy="4621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1EFDB5-B73B-85F8-973A-ED0975AEA123}"/>
                </a:ext>
              </a:extLst>
            </p:cNvPr>
            <p:cNvSpPr/>
            <p:nvPr/>
          </p:nvSpPr>
          <p:spPr>
            <a:xfrm>
              <a:off x="5102941" y="3429000"/>
              <a:ext cx="6154993" cy="4621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378856-9E2E-D147-50B7-21CC8736CA70}"/>
                </a:ext>
              </a:extLst>
            </p:cNvPr>
            <p:cNvSpPr/>
            <p:nvPr/>
          </p:nvSpPr>
          <p:spPr>
            <a:xfrm>
              <a:off x="5102940" y="4134465"/>
              <a:ext cx="6154993" cy="4621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B761F8-27E8-D6B5-EA49-154864F3B731}"/>
                </a:ext>
              </a:extLst>
            </p:cNvPr>
            <p:cNvSpPr/>
            <p:nvPr/>
          </p:nvSpPr>
          <p:spPr>
            <a:xfrm>
              <a:off x="5102939" y="4839930"/>
              <a:ext cx="6154993" cy="4621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6BFFF5-C547-C760-D6C3-C161D73E079E}"/>
                </a:ext>
              </a:extLst>
            </p:cNvPr>
            <p:cNvSpPr/>
            <p:nvPr/>
          </p:nvSpPr>
          <p:spPr>
            <a:xfrm>
              <a:off x="5102938" y="5545395"/>
              <a:ext cx="6154993" cy="4621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A2B3F0F-1BF5-3827-B69B-CBA1333708C7}"/>
              </a:ext>
            </a:extLst>
          </p:cNvPr>
          <p:cNvSpPr/>
          <p:nvPr/>
        </p:nvSpPr>
        <p:spPr>
          <a:xfrm>
            <a:off x="835742" y="6302477"/>
            <a:ext cx="412955" cy="4282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6D4E3CE-3A12-E25F-EE05-F5DC0DF86F9A}"/>
              </a:ext>
            </a:extLst>
          </p:cNvPr>
          <p:cNvSpPr/>
          <p:nvPr/>
        </p:nvSpPr>
        <p:spPr>
          <a:xfrm>
            <a:off x="3087332" y="6295466"/>
            <a:ext cx="412955" cy="4282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267CF3-7229-6EE1-0BE6-5B14BC46BD1C}"/>
              </a:ext>
            </a:extLst>
          </p:cNvPr>
          <p:cNvSpPr/>
          <p:nvPr/>
        </p:nvSpPr>
        <p:spPr>
          <a:xfrm>
            <a:off x="5338922" y="6288455"/>
            <a:ext cx="412955" cy="4282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E5DC82A-E952-B7D9-82B8-A236CF2C2A97}"/>
              </a:ext>
            </a:extLst>
          </p:cNvPr>
          <p:cNvSpPr/>
          <p:nvPr/>
        </p:nvSpPr>
        <p:spPr>
          <a:xfrm>
            <a:off x="7590512" y="6281444"/>
            <a:ext cx="412955" cy="4282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9AE8F44-BE65-63C4-0E67-BD3E13455DF3}"/>
              </a:ext>
            </a:extLst>
          </p:cNvPr>
          <p:cNvSpPr/>
          <p:nvPr/>
        </p:nvSpPr>
        <p:spPr>
          <a:xfrm>
            <a:off x="10328795" y="6288455"/>
            <a:ext cx="412955" cy="4282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3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76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Vignesh Balasubramanian</dc:creator>
  <cp:lastModifiedBy>naveenbhuvnesh@outlook.com</cp:lastModifiedBy>
  <cp:revision>1</cp:revision>
  <dcterms:created xsi:type="dcterms:W3CDTF">2024-12-03T05:41:56Z</dcterms:created>
  <dcterms:modified xsi:type="dcterms:W3CDTF">2024-12-06T07:36:03Z</dcterms:modified>
</cp:coreProperties>
</file>