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57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84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718B7-1B3D-A04D-BC06-19493C2C7C85}" type="datetimeFigureOut">
              <a:rPr lang="en-US" smtClean="0"/>
              <a:t>7/28/14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0825C-9307-9245-AD5C-F672642D28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8076E-8098-B944-B08D-CE9958DA24F7}" type="datetimeFigureOut">
              <a:rPr lang="en-US" smtClean="0"/>
              <a:t>7/28/14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30C66-917F-A844-8570-216B66E881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LED Panels</a:t>
            </a:r>
            <a:r>
              <a:rPr lang="en-US" baseline="0" dirty="0" smtClean="0"/>
              <a:t> 1&amp;3 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30C66-917F-A844-8570-216B66E881B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LED</a:t>
            </a:r>
            <a:r>
              <a:rPr lang="en-US" baseline="0" dirty="0" smtClean="0"/>
              <a:t> Panel 2 Graphic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30C66-917F-A844-8570-216B66E881B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en-US" baseline="0" dirty="0" smtClean="0"/>
              <a:t> built this graphic as a working aid to substitute for the panels when I didn’t have them.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30C66-917F-A844-8570-216B66E881B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DFA-832F-5549-8DC3-DDA3E787DE57}" type="datetimeFigureOut">
              <a:rPr lang="en-US" smtClean="0"/>
              <a:pPr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3C26-284F-B346-A4B7-14F9273A4A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DFA-832F-5549-8DC3-DDA3E787DE57}" type="datetimeFigureOut">
              <a:rPr lang="en-US" smtClean="0"/>
              <a:pPr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3C26-284F-B346-A4B7-14F9273A4A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DFA-832F-5549-8DC3-DDA3E787DE57}" type="datetimeFigureOut">
              <a:rPr lang="en-US" smtClean="0"/>
              <a:pPr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3C26-284F-B346-A4B7-14F9273A4A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DFA-832F-5549-8DC3-DDA3E787DE57}" type="datetimeFigureOut">
              <a:rPr lang="en-US" smtClean="0"/>
              <a:pPr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3C26-284F-B346-A4B7-14F9273A4A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DFA-832F-5549-8DC3-DDA3E787DE57}" type="datetimeFigureOut">
              <a:rPr lang="en-US" smtClean="0"/>
              <a:pPr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3C26-284F-B346-A4B7-14F9273A4A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DFA-832F-5549-8DC3-DDA3E787DE57}" type="datetimeFigureOut">
              <a:rPr lang="en-US" smtClean="0"/>
              <a:pPr/>
              <a:t>7/28/14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3C26-284F-B346-A4B7-14F9273A4A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DFA-832F-5549-8DC3-DDA3E787DE57}" type="datetimeFigureOut">
              <a:rPr lang="en-US" smtClean="0"/>
              <a:pPr/>
              <a:t>7/28/14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3C26-284F-B346-A4B7-14F9273A4A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DFA-832F-5549-8DC3-DDA3E787DE57}" type="datetimeFigureOut">
              <a:rPr lang="en-US" smtClean="0"/>
              <a:pPr/>
              <a:t>7/28/14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3C26-284F-B346-A4B7-14F9273A4A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DFA-832F-5549-8DC3-DDA3E787DE57}" type="datetimeFigureOut">
              <a:rPr lang="en-US" smtClean="0"/>
              <a:pPr/>
              <a:t>7/28/14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3C26-284F-B346-A4B7-14F9273A4A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DFA-832F-5549-8DC3-DDA3E787DE57}" type="datetimeFigureOut">
              <a:rPr lang="en-US" smtClean="0"/>
              <a:pPr/>
              <a:t>7/28/14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3C26-284F-B346-A4B7-14F9273A4A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DFA-832F-5549-8DC3-DDA3E787DE57}" type="datetimeFigureOut">
              <a:rPr lang="en-US" smtClean="0"/>
              <a:pPr/>
              <a:t>7/28/14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3C26-284F-B346-A4B7-14F9273A4A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7EDFA-832F-5549-8DC3-DDA3E787DE57}" type="datetimeFigureOut">
              <a:rPr lang="en-US" smtClean="0"/>
              <a:pPr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03C26-284F-B346-A4B7-14F9273A4A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9" name="Group 4848"/>
          <p:cNvGrpSpPr/>
          <p:nvPr/>
        </p:nvGrpSpPr>
        <p:grpSpPr>
          <a:xfrm>
            <a:off x="368400" y="227068"/>
            <a:ext cx="3669057" cy="6554732"/>
            <a:chOff x="368400" y="227068"/>
            <a:chExt cx="3669057" cy="6554732"/>
          </a:xfrm>
        </p:grpSpPr>
        <p:sp>
          <p:nvSpPr>
            <p:cNvPr id="2420" name="Rectangle 2419"/>
            <p:cNvSpPr/>
            <p:nvPr/>
          </p:nvSpPr>
          <p:spPr>
            <a:xfrm>
              <a:off x="368400" y="227068"/>
              <a:ext cx="3669057" cy="65547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0" name="Group 1209"/>
            <p:cNvGrpSpPr/>
            <p:nvPr/>
          </p:nvGrpSpPr>
          <p:grpSpPr>
            <a:xfrm rot="10800000">
              <a:off x="825601" y="905731"/>
              <a:ext cx="2757534" cy="4154905"/>
              <a:chOff x="1557018" y="675277"/>
              <a:chExt cx="2757534" cy="4154905"/>
            </a:xfrm>
            <a:solidFill>
              <a:schemeClr val="bg1"/>
            </a:solidFill>
          </p:grpSpPr>
          <p:sp>
            <p:nvSpPr>
              <p:cNvPr id="1211" name="Oval 1210"/>
              <p:cNvSpPr/>
              <p:nvPr/>
            </p:nvSpPr>
            <p:spPr>
              <a:xfrm>
                <a:off x="4171246" y="2463801"/>
                <a:ext cx="118872" cy="11887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12" name="Group 211"/>
              <p:cNvGrpSpPr/>
              <p:nvPr/>
            </p:nvGrpSpPr>
            <p:grpSpPr>
              <a:xfrm>
                <a:off x="1557018" y="675277"/>
                <a:ext cx="1375833" cy="1382946"/>
                <a:chOff x="1617150" y="681399"/>
                <a:chExt cx="1375833" cy="1382946"/>
              </a:xfrm>
              <a:grpFill/>
            </p:grpSpPr>
            <p:grpSp>
              <p:nvGrpSpPr>
                <p:cNvPr id="2218" name="Group 35"/>
                <p:cNvGrpSpPr/>
                <p:nvPr/>
              </p:nvGrpSpPr>
              <p:grpSpPr>
                <a:xfrm>
                  <a:off x="1617150" y="681399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2394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416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17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95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414" name="Rectangle 14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15" name="Oval 15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96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412" name="Rectangle 1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13" name="Oval 1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97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410" name="Rectangle 20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11" name="Oval 21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98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408" name="Rectangle 2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09" name="Oval 2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99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406" name="Rectangle 26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07" name="Oval 27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00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404" name="Rectangle 2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05" name="Oval 3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01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402" name="Rectangle 32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03" name="Oval 33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19" name="Group 36"/>
                <p:cNvGrpSpPr/>
                <p:nvPr/>
              </p:nvGrpSpPr>
              <p:grpSpPr>
                <a:xfrm>
                  <a:off x="1617162" y="850731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2370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392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93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71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390" name="Rectangle 5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91" name="Oval 5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72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388" name="Rectangle 5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89" name="Oval 5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73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386" name="Rectangle 5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87" name="Oval 5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74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384" name="Rectangle 5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85" name="Oval 5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75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382" name="Rectangle 4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83" name="Oval 5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76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380" name="Rectangle 4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81" name="Oval 4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77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378" name="Rectangle 4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79" name="Oval 4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20" name="Group 61"/>
                <p:cNvGrpSpPr/>
                <p:nvPr/>
              </p:nvGrpSpPr>
              <p:grpSpPr>
                <a:xfrm>
                  <a:off x="1617174" y="1024296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2346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368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9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47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366" name="Rectangle 82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7" name="Oval 83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48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364" name="Rectangle 80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5" name="Oval 81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49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362" name="Rectangle 78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3" name="Oval 79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50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360" name="Rectangle 76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1" name="Oval 77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51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358" name="Rectangle 74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9" name="Oval 75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52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356" name="Rectangle 72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7" name="Oval 73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53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354" name="Rectangle 70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5" name="Oval 71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21" name="Group 86"/>
                <p:cNvGrpSpPr/>
                <p:nvPr/>
              </p:nvGrpSpPr>
              <p:grpSpPr>
                <a:xfrm>
                  <a:off x="1617343" y="1191432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2322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344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5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23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342" name="Rectangle 10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3" name="Oval 10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24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340" name="Rectangle 10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1" name="Oval 10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25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338" name="Rectangle 10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39" name="Oval 10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26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336" name="Rectangle 10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37" name="Oval 10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27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334" name="Rectangle 9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35" name="Oval 10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28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332" name="Rectangle 9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33" name="Oval 9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29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330" name="Rectangle 9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31" name="Oval 9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22" name="Group 111"/>
                <p:cNvGrpSpPr/>
                <p:nvPr/>
              </p:nvGrpSpPr>
              <p:grpSpPr>
                <a:xfrm>
                  <a:off x="1620027" y="1373634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2298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320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21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99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318" name="Rectangle 132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9" name="Oval 133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00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316" name="Rectangle 130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7" name="Oval 131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01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314" name="Rectangle 128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5" name="Oval 129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02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312" name="Rectangle 126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3" name="Oval 127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03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310" name="Rectangle 124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1" name="Oval 125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04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308" name="Rectangle 122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9" name="Oval 123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05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306" name="Rectangle 120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7" name="Oval 121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23" name="Group 136"/>
                <p:cNvGrpSpPr/>
                <p:nvPr/>
              </p:nvGrpSpPr>
              <p:grpSpPr>
                <a:xfrm>
                  <a:off x="1620027" y="1543137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2274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296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7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75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294" name="Rectangle 229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5" name="Oval 229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76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292" name="Rectangle 229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3" name="Oval 229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77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290" name="Rectangle 228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1" name="Oval 229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78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288" name="Rectangle 228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9" name="Oval 228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79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286" name="Rectangle 228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7" name="Oval 228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80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284" name="Rectangle 228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5" name="Oval 228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81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282" name="Rectangle 228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3" name="Oval 228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24" name="Group 161"/>
                <p:cNvGrpSpPr/>
                <p:nvPr/>
              </p:nvGrpSpPr>
              <p:grpSpPr>
                <a:xfrm>
                  <a:off x="1620027" y="1721106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2250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272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3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51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270" name="Rectangle 226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1" name="Oval 227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52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268" name="Rectangle 226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9" name="Oval 226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53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266" name="Rectangle 226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7" name="Oval 226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54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264" name="Rectangle 226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5" name="Oval 226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55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262" name="Rectangle 226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3" name="Oval 226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56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260" name="Rectangle 225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1" name="Oval 226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57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258" name="Rectangle 225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9" name="Oval 225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25" name="Group 186"/>
                <p:cNvGrpSpPr/>
                <p:nvPr/>
              </p:nvGrpSpPr>
              <p:grpSpPr>
                <a:xfrm>
                  <a:off x="1620027" y="1890609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2226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248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9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27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246" name="Rectangle 224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7" name="Oval 224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28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244" name="Rectangle 224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5" name="Oval 224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29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242" name="Rectangle 224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3" name="Oval 224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30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240" name="Rectangle 223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1" name="Oval 224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31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238" name="Rectangle 223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9" name="Oval 223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32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236" name="Rectangle 223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7" name="Oval 223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33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234" name="Rectangle 223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5" name="Oval 223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213" name="Group 212"/>
              <p:cNvGrpSpPr/>
              <p:nvPr/>
            </p:nvGrpSpPr>
            <p:grpSpPr>
              <a:xfrm>
                <a:off x="2932851" y="675277"/>
                <a:ext cx="1375833" cy="1382946"/>
                <a:chOff x="1617150" y="681399"/>
                <a:chExt cx="1375833" cy="1382946"/>
              </a:xfrm>
              <a:grpFill/>
            </p:grpSpPr>
            <p:grpSp>
              <p:nvGrpSpPr>
                <p:cNvPr id="2018" name="Group 35"/>
                <p:cNvGrpSpPr/>
                <p:nvPr/>
              </p:nvGrpSpPr>
              <p:grpSpPr>
                <a:xfrm>
                  <a:off x="1617150" y="681399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2194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216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7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95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214" name="Rectangle 14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5" name="Oval 15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96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212" name="Rectangle 1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3" name="Oval 1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97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210" name="Rectangle 20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1" name="Oval 21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98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208" name="Rectangle 2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9" name="Oval 2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99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206" name="Rectangle 26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7" name="Oval 27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00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204" name="Rectangle 220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5" name="Oval 220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01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202" name="Rectangle 220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3" name="Oval 220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019" name="Group 36"/>
                <p:cNvGrpSpPr/>
                <p:nvPr/>
              </p:nvGrpSpPr>
              <p:grpSpPr>
                <a:xfrm>
                  <a:off x="1617162" y="850731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2170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192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3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71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190" name="Rectangle 38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1" name="Oval 5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72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188" name="Rectangle 218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9" name="Oval 218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73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186" name="Rectangle 218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7" name="Oval 218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74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184" name="Rectangle 218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5" name="Oval 218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75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182" name="Rectangle 218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3" name="Oval 218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76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180" name="Rectangle 217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1" name="Oval 218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77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178" name="Rectangle 217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9" name="Oval 217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020" name="Group 61"/>
                <p:cNvGrpSpPr/>
                <p:nvPr/>
              </p:nvGrpSpPr>
              <p:grpSpPr>
                <a:xfrm>
                  <a:off x="1617174" y="1024296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2146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168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9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47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166" name="Rectangle 82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7" name="Oval 83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48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164" name="Rectangle 216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5" name="Oval 216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49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162" name="Rectangle 216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3" name="Oval 216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50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160" name="Rectangle 215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1" name="Oval 216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51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158" name="Rectangle 215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9" name="Oval 215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52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156" name="Rectangle 215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7" name="Oval 215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53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154" name="Rectangle 215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5" name="Oval 215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021" name="Group 86"/>
                <p:cNvGrpSpPr/>
                <p:nvPr/>
              </p:nvGrpSpPr>
              <p:grpSpPr>
                <a:xfrm>
                  <a:off x="1617343" y="1191432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2122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144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5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23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142" name="Rectangle 10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3" name="Oval 10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24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140" name="Rectangle 213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1" name="Oval 10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25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138" name="Rectangle 213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9" name="Oval 213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26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136" name="Rectangle 213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7" name="Oval 213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27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134" name="Rectangle 213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5" name="Oval 213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28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132" name="Rectangle 213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3" name="Oval 213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29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130" name="Rectangle 212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1" name="Oval 213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022" name="Group 111"/>
                <p:cNvGrpSpPr/>
                <p:nvPr/>
              </p:nvGrpSpPr>
              <p:grpSpPr>
                <a:xfrm>
                  <a:off x="1620027" y="1373634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2098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120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1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99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118" name="Rectangle 31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9" name="Oval 31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00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116" name="Rectangle 211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7" name="Oval 211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01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114" name="Rectangle 211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5" name="Oval 211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02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112" name="Rectangle 211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3" name="Oval 211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03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110" name="Rectangle 210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1" name="Oval 211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04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108" name="Rectangle 210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9" name="Oval 210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05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106" name="Rectangle 210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7" name="Oval 210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023" name="Group 136"/>
                <p:cNvGrpSpPr/>
                <p:nvPr/>
              </p:nvGrpSpPr>
              <p:grpSpPr>
                <a:xfrm>
                  <a:off x="1620027" y="1543137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2074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096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97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75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094" name="Rectangle 28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95" name="Oval 29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76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092" name="Rectangle 209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93" name="Oval 209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77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090" name="Rectangle 208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91" name="Oval 209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78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088" name="Rectangle 208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9" name="Oval 208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79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086" name="Rectangle 208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7" name="Oval 208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80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084" name="Rectangle 208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5" name="Oval 208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81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082" name="Rectangle 208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3" name="Oval 208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024" name="Group 161"/>
                <p:cNvGrpSpPr/>
                <p:nvPr/>
              </p:nvGrpSpPr>
              <p:grpSpPr>
                <a:xfrm>
                  <a:off x="1620027" y="1721106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2050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072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3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51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070" name="Rectangle 26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1" name="Oval 26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52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068" name="Rectangle 206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9" name="Oval 206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53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066" name="Rectangle 206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7" name="Oval 206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54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064" name="Rectangle 206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5" name="Oval 206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55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062" name="Rectangle 206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3" name="Oval 206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56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060" name="Rectangle 205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1" name="Oval 206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57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058" name="Rectangle 205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9" name="Oval 205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025" name="Group 186"/>
                <p:cNvGrpSpPr/>
                <p:nvPr/>
              </p:nvGrpSpPr>
              <p:grpSpPr>
                <a:xfrm>
                  <a:off x="1620027" y="1890609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2026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048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9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27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046" name="Rectangle 24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7" name="Oval 24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28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044" name="Rectangle 204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5" name="Oval 204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29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042" name="Rectangle 204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3" name="Oval 204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30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040" name="Rectangle 203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1" name="Oval 204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31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038" name="Rectangle 203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9" name="Oval 203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32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036" name="Rectangle 203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7" name="Oval 203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33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034" name="Rectangle 203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5" name="Oval 203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214" name="Group 413"/>
              <p:cNvGrpSpPr/>
              <p:nvPr/>
            </p:nvGrpSpPr>
            <p:grpSpPr>
              <a:xfrm>
                <a:off x="1559899" y="2056163"/>
                <a:ext cx="1375833" cy="1382946"/>
                <a:chOff x="1617150" y="681399"/>
                <a:chExt cx="1375833" cy="1382946"/>
              </a:xfrm>
              <a:grpFill/>
            </p:grpSpPr>
            <p:grpSp>
              <p:nvGrpSpPr>
                <p:cNvPr id="1818" name="Group 35"/>
                <p:cNvGrpSpPr/>
                <p:nvPr/>
              </p:nvGrpSpPr>
              <p:grpSpPr>
                <a:xfrm>
                  <a:off x="1617150" y="681399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1994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016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7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95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014" name="Rectangle 14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5" name="Oval 15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96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012" name="Rectangle 1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3" name="Oval 1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97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010" name="Rectangle 20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1" name="Oval 21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98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008" name="Rectangle 2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9" name="Oval 2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99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006" name="Rectangle 26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7" name="Oval 27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00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004" name="Rectangle 200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5" name="Oval 200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01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2002" name="Rectangle 200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3" name="Oval 200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19" name="Group 36"/>
                <p:cNvGrpSpPr/>
                <p:nvPr/>
              </p:nvGrpSpPr>
              <p:grpSpPr>
                <a:xfrm>
                  <a:off x="1617162" y="850731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1970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992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3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71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990" name="Rectangle 586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1" name="Oval 5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72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988" name="Rectangle 198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9" name="Oval 585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73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986" name="Rectangle 198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7" name="Oval 198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74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984" name="Rectangle 198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5" name="Oval 198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75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982" name="Rectangle 198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3" name="Oval 198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76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980" name="Rectangle 197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1" name="Oval 198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77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978" name="Rectangle 197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9" name="Oval 197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20" name="Group 61"/>
                <p:cNvGrpSpPr/>
                <p:nvPr/>
              </p:nvGrpSpPr>
              <p:grpSpPr>
                <a:xfrm>
                  <a:off x="1617174" y="1024296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1946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968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9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47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966" name="Rectangle 82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7" name="Oval 83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48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964" name="Rectangle 196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5" name="Oval 561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49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962" name="Rectangle 196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3" name="Oval 196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50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960" name="Rectangle 195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1" name="Oval 196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51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958" name="Rectangle 195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9" name="Oval 195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52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956" name="Rectangle 195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7" name="Oval 195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53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954" name="Rectangle 195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5" name="Oval 195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21" name="Group 86"/>
                <p:cNvGrpSpPr/>
                <p:nvPr/>
              </p:nvGrpSpPr>
              <p:grpSpPr>
                <a:xfrm>
                  <a:off x="1617343" y="1191432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1922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944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5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23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942" name="Rectangle 10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3" name="Oval 10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24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940" name="Rectangle 193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1" name="Oval 10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25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938" name="Rectangle 193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9" name="Oval 193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26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936" name="Rectangle 193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7" name="Oval 193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27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934" name="Rectangle 193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5" name="Oval 193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28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932" name="Rectangle 193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3" name="Oval 193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29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930" name="Rectangle 192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1" name="Oval 193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22" name="Group 111"/>
                <p:cNvGrpSpPr/>
                <p:nvPr/>
              </p:nvGrpSpPr>
              <p:grpSpPr>
                <a:xfrm>
                  <a:off x="1620027" y="1373634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1898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920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1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99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918" name="Rectangle 514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9" name="Oval 515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00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916" name="Rectangle 191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7" name="Oval 513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01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914" name="Rectangle 191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5" name="Oval 191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02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912" name="Rectangle 191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3" name="Oval 191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03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910" name="Rectangle 190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1" name="Oval 191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04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908" name="Rectangle 190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9" name="Oval 190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05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906" name="Rectangle 190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7" name="Oval 190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23" name="Group 136"/>
                <p:cNvGrpSpPr/>
                <p:nvPr/>
              </p:nvGrpSpPr>
              <p:grpSpPr>
                <a:xfrm>
                  <a:off x="1620027" y="1543137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1874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896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7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5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894" name="Rectangle 490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5" name="Oval 491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6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892" name="Rectangle 189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3" name="Oval 489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7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890" name="Rectangle 188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1" name="Oval 189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8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888" name="Rectangle 188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9" name="Oval 188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9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886" name="Rectangle 188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7" name="Oval 188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80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884" name="Rectangle 188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5" name="Oval 188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81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882" name="Rectangle 188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3" name="Oval 188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24" name="Group 161"/>
                <p:cNvGrpSpPr/>
                <p:nvPr/>
              </p:nvGrpSpPr>
              <p:grpSpPr>
                <a:xfrm>
                  <a:off x="1620027" y="1721106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1850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872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3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51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870" name="Rectangle 466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1" name="Oval 467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52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868" name="Rectangle 186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9" name="Oval 465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53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866" name="Rectangle 186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7" name="Oval 186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54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864" name="Rectangle 186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5" name="Oval 186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55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862" name="Rectangle 186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3" name="Oval 186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56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860" name="Rectangle 185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1" name="Oval 186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57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858" name="Rectangle 185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9" name="Oval 185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25" name="Group 186"/>
                <p:cNvGrpSpPr/>
                <p:nvPr/>
              </p:nvGrpSpPr>
              <p:grpSpPr>
                <a:xfrm>
                  <a:off x="1620027" y="1890609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1826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848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9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27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846" name="Rectangle 442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7" name="Oval 443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28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844" name="Rectangle 184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5" name="Oval 441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29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842" name="Rectangle 184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3" name="Oval 184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0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840" name="Rectangle 183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1" name="Oval 184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1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838" name="Rectangle 183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39" name="Oval 183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2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836" name="Rectangle 183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37" name="Oval 183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3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834" name="Rectangle 183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35" name="Oval 183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215" name="Group 614"/>
              <p:cNvGrpSpPr/>
              <p:nvPr/>
            </p:nvGrpSpPr>
            <p:grpSpPr>
              <a:xfrm>
                <a:off x="2935732" y="2056163"/>
                <a:ext cx="1375833" cy="1382946"/>
                <a:chOff x="1617150" y="681399"/>
                <a:chExt cx="1375833" cy="1382946"/>
              </a:xfrm>
              <a:grpFill/>
            </p:grpSpPr>
            <p:grpSp>
              <p:nvGrpSpPr>
                <p:cNvPr id="1618" name="Group 35"/>
                <p:cNvGrpSpPr/>
                <p:nvPr/>
              </p:nvGrpSpPr>
              <p:grpSpPr>
                <a:xfrm>
                  <a:off x="1617150" y="681399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1794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816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7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95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814" name="Rectangle 14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5" name="Oval 15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96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812" name="Rectangle 1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3" name="Oval 1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97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810" name="Rectangle 20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1" name="Oval 21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98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808" name="Rectangle 2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9" name="Oval 2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99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806" name="Rectangle 26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7" name="Oval 27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00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804" name="Rectangle 180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5" name="Oval 180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01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802" name="Rectangle 180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3" name="Oval 180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619" name="Group 36"/>
                <p:cNvGrpSpPr/>
                <p:nvPr/>
              </p:nvGrpSpPr>
              <p:grpSpPr>
                <a:xfrm>
                  <a:off x="1617162" y="850731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1770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792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3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71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790" name="Rectangle 178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1" name="Oval 5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72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788" name="Rectangle 178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9" name="Oval 178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73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786" name="Rectangle 178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7" name="Oval 178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74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784" name="Rectangle 178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5" name="Oval 178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75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782" name="Rectangle 178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3" name="Oval 178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76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780" name="Rectangle 177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1" name="Oval 178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77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778" name="Rectangle 177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9" name="Oval 177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620" name="Group 61"/>
                <p:cNvGrpSpPr/>
                <p:nvPr/>
              </p:nvGrpSpPr>
              <p:grpSpPr>
                <a:xfrm>
                  <a:off x="1617174" y="1024296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1746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768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9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7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766" name="Rectangle 82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7" name="Oval 83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8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764" name="Rectangle 176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5" name="Oval 176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9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762" name="Rectangle 176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3" name="Oval 176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50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760" name="Rectangle 175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1" name="Oval 176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51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758" name="Rectangle 175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9" name="Oval 175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52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756" name="Rectangle 175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7" name="Oval 175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53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754" name="Rectangle 175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5" name="Oval 175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621" name="Group 86"/>
                <p:cNvGrpSpPr/>
                <p:nvPr/>
              </p:nvGrpSpPr>
              <p:grpSpPr>
                <a:xfrm>
                  <a:off x="1617343" y="1191432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1722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744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5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23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742" name="Rectangle 10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3" name="Oval 10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24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740" name="Rectangle 173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1" name="Oval 10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25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738" name="Rectangle 173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9" name="Oval 173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26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736" name="Rectangle 173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7" name="Oval 173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27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734" name="Rectangle 173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5" name="Oval 173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28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732" name="Rectangle 173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3" name="Oval 173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29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730" name="Rectangle 172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1" name="Oval 173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622" name="Group 111"/>
                <p:cNvGrpSpPr/>
                <p:nvPr/>
              </p:nvGrpSpPr>
              <p:grpSpPr>
                <a:xfrm>
                  <a:off x="1620027" y="1373634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1698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720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1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99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718" name="Rectangle 171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9" name="Oval 171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00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716" name="Rectangle 171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7" name="Oval 171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01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714" name="Rectangle 171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5" name="Oval 171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02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712" name="Rectangle 171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3" name="Oval 171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03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710" name="Rectangle 170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1" name="Oval 171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04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708" name="Rectangle 170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9" name="Oval 170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05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706" name="Rectangle 170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7" name="Oval 170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623" name="Group 136"/>
                <p:cNvGrpSpPr/>
                <p:nvPr/>
              </p:nvGrpSpPr>
              <p:grpSpPr>
                <a:xfrm>
                  <a:off x="1620027" y="1543137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1674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696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7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75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694" name="Rectangle 169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5" name="Oval 169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76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692" name="Rectangle 169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3" name="Oval 169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77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690" name="Rectangle 168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1" name="Oval 169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78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688" name="Rectangle 168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9" name="Oval 168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79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686" name="Rectangle 168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7" name="Oval 168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80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684" name="Rectangle 168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5" name="Oval 168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81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682" name="Rectangle 168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3" name="Oval 168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624" name="Group 161"/>
                <p:cNvGrpSpPr/>
                <p:nvPr/>
              </p:nvGrpSpPr>
              <p:grpSpPr>
                <a:xfrm>
                  <a:off x="1620027" y="1721106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1650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672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3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51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670" name="Rectangle 166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1" name="Oval 167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52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668" name="Rectangle 166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9" name="Oval 166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53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666" name="Rectangle 166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7" name="Oval 166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54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664" name="Rectangle 166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5" name="Oval 166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55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662" name="Rectangle 166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3" name="Oval 166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56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660" name="Rectangle 165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1" name="Oval 166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57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658" name="Rectangle 165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9" name="Oval 165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625" name="Group 186"/>
                <p:cNvGrpSpPr/>
                <p:nvPr/>
              </p:nvGrpSpPr>
              <p:grpSpPr>
                <a:xfrm>
                  <a:off x="1620027" y="1890609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1626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648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9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27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646" name="Rectangle 164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7" name="Oval 164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28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644" name="Rectangle 164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5" name="Oval 164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29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642" name="Rectangle 164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3" name="Oval 164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30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640" name="Rectangle 163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1" name="Oval 164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31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638" name="Rectangle 163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9" name="Oval 163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32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636" name="Rectangle 163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7" name="Oval 163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33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634" name="Rectangle 163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5" name="Oval 163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216" name="Group 815"/>
              <p:cNvGrpSpPr/>
              <p:nvPr/>
            </p:nvGrpSpPr>
            <p:grpSpPr>
              <a:xfrm>
                <a:off x="1562886" y="3447236"/>
                <a:ext cx="1375833" cy="1382946"/>
                <a:chOff x="1617150" y="681399"/>
                <a:chExt cx="1375833" cy="1382946"/>
              </a:xfrm>
              <a:grpFill/>
            </p:grpSpPr>
            <p:grpSp>
              <p:nvGrpSpPr>
                <p:cNvPr id="1418" name="Group 35"/>
                <p:cNvGrpSpPr/>
                <p:nvPr/>
              </p:nvGrpSpPr>
              <p:grpSpPr>
                <a:xfrm>
                  <a:off x="1617150" y="681399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1594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616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7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95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614" name="Rectangle 14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5" name="Oval 15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96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612" name="Rectangle 1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3" name="Oval 1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97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610" name="Rectangle 20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1" name="Oval 21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98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608" name="Rectangle 2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9" name="Oval 2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99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606" name="Rectangle 26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7" name="Oval 27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00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604" name="Rectangle 160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5" name="Oval 160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01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602" name="Rectangle 160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3" name="Oval 160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19" name="Group 36"/>
                <p:cNvGrpSpPr/>
                <p:nvPr/>
              </p:nvGrpSpPr>
              <p:grpSpPr>
                <a:xfrm>
                  <a:off x="1617162" y="850731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1570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592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3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71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590" name="Rectangle 158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1" name="Oval 5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72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588" name="Rectangle 158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9" name="Oval 158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73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586" name="Rectangle 158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7" name="Oval 158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74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584" name="Rectangle 158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5" name="Oval 158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75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582" name="Rectangle 158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3" name="Oval 158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76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580" name="Rectangle 157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1" name="Oval 158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77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578" name="Rectangle 157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9" name="Oval 157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20" name="Group 61"/>
                <p:cNvGrpSpPr/>
                <p:nvPr/>
              </p:nvGrpSpPr>
              <p:grpSpPr>
                <a:xfrm>
                  <a:off x="1617174" y="1024296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1546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568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9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47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566" name="Rectangle 82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7" name="Oval 83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48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564" name="Rectangle 156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5" name="Oval 156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49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562" name="Rectangle 156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3" name="Oval 156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50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560" name="Rectangle 155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1" name="Oval 156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51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558" name="Rectangle 155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9" name="Oval 155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52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556" name="Rectangle 155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7" name="Oval 155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53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554" name="Rectangle 155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5" name="Oval 155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21" name="Group 86"/>
                <p:cNvGrpSpPr/>
                <p:nvPr/>
              </p:nvGrpSpPr>
              <p:grpSpPr>
                <a:xfrm>
                  <a:off x="1617343" y="1191432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1522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544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5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23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542" name="Rectangle 10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3" name="Oval 10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24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540" name="Rectangle 153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1" name="Oval 10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25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538" name="Rectangle 153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9" name="Oval 153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26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536" name="Rectangle 153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7" name="Oval 153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27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534" name="Rectangle 153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5" name="Oval 153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28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532" name="Rectangle 153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3" name="Oval 153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29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530" name="Rectangle 152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1" name="Oval 153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22" name="Group 111"/>
                <p:cNvGrpSpPr/>
                <p:nvPr/>
              </p:nvGrpSpPr>
              <p:grpSpPr>
                <a:xfrm>
                  <a:off x="1620027" y="1373634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1498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520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1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99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518" name="Rectangle 151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9" name="Oval 151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0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516" name="Rectangle 151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7" name="Oval 151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1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514" name="Rectangle 151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5" name="Oval 151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2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512" name="Rectangle 151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3" name="Oval 151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3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510" name="Rectangle 150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1" name="Oval 151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4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508" name="Rectangle 150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9" name="Oval 150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5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506" name="Rectangle 150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7" name="Oval 150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23" name="Group 136"/>
                <p:cNvGrpSpPr/>
                <p:nvPr/>
              </p:nvGrpSpPr>
              <p:grpSpPr>
                <a:xfrm>
                  <a:off x="1620027" y="1543137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1474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496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7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5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494" name="Rectangle 149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5" name="Oval 149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6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492" name="Rectangle 149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3" name="Oval 149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7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490" name="Rectangle 148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1" name="Oval 149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8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488" name="Rectangle 148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9" name="Oval 148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9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486" name="Rectangle 148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7" name="Oval 148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80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484" name="Rectangle 148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5" name="Oval 148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81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482" name="Rectangle 148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3" name="Oval 148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24" name="Group 161"/>
                <p:cNvGrpSpPr/>
                <p:nvPr/>
              </p:nvGrpSpPr>
              <p:grpSpPr>
                <a:xfrm>
                  <a:off x="1620027" y="1721106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1450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472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3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51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470" name="Rectangle 146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1" name="Oval 147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52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468" name="Rectangle 146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9" name="Oval 146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53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466" name="Rectangle 146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7" name="Oval 146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54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464" name="Rectangle 146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5" name="Oval 146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55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462" name="Rectangle 146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3" name="Oval 146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56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460" name="Rectangle 145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1" name="Oval 146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57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458" name="Rectangle 145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9" name="Oval 145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25" name="Group 186"/>
                <p:cNvGrpSpPr/>
                <p:nvPr/>
              </p:nvGrpSpPr>
              <p:grpSpPr>
                <a:xfrm>
                  <a:off x="1620027" y="1890609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1426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448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9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27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446" name="Rectangle 144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7" name="Oval 144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28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444" name="Rectangle 144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5" name="Oval 144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29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442" name="Rectangle 144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3" name="Oval 144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30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440" name="Rectangle 143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1" name="Oval 144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31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438" name="Rectangle 143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9" name="Oval 143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32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436" name="Rectangle 143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7" name="Oval 143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33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434" name="Rectangle 143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5" name="Oval 143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217" name="Group 1016"/>
              <p:cNvGrpSpPr/>
              <p:nvPr/>
            </p:nvGrpSpPr>
            <p:grpSpPr>
              <a:xfrm>
                <a:off x="2938719" y="3447236"/>
                <a:ext cx="1375833" cy="1382946"/>
                <a:chOff x="1617150" y="681399"/>
                <a:chExt cx="1375833" cy="1382946"/>
              </a:xfrm>
              <a:grpFill/>
            </p:grpSpPr>
            <p:grpSp>
              <p:nvGrpSpPr>
                <p:cNvPr id="1218" name="Group 35"/>
                <p:cNvGrpSpPr/>
                <p:nvPr/>
              </p:nvGrpSpPr>
              <p:grpSpPr>
                <a:xfrm>
                  <a:off x="1617150" y="681399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1394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416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7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95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414" name="Rectangle 14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5" name="Oval 15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96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412" name="Rectangle 1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3" name="Oval 1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97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410" name="Rectangle 20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1" name="Oval 21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98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408" name="Rectangle 2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9" name="Oval 2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99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406" name="Rectangle 26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7" name="Oval 27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00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404" name="Rectangle 140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5" name="Oval 140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01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402" name="Rectangle 140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3" name="Oval 140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19" name="Group 36"/>
                <p:cNvGrpSpPr/>
                <p:nvPr/>
              </p:nvGrpSpPr>
              <p:grpSpPr>
                <a:xfrm>
                  <a:off x="1617162" y="850731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1370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392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3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71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390" name="Rectangle 138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1" name="Oval 5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72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388" name="Rectangle 138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9" name="Oval 138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73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386" name="Rectangle 138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7" name="Oval 138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74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384" name="Rectangle 138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5" name="Oval 138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75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382" name="Rectangle 138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3" name="Oval 138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76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380" name="Rectangle 137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1" name="Oval 138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77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378" name="Rectangle 137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9" name="Oval 137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20" name="Group 61"/>
                <p:cNvGrpSpPr/>
                <p:nvPr/>
              </p:nvGrpSpPr>
              <p:grpSpPr>
                <a:xfrm>
                  <a:off x="1617174" y="1024296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1346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368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9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7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366" name="Rectangle 82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7" name="Oval 83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8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364" name="Rectangle 136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5" name="Oval 136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9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362" name="Rectangle 136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3" name="Oval 136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0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360" name="Rectangle 135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1" name="Oval 136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1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358" name="Rectangle 135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9" name="Oval 135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2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356" name="Rectangle 135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7" name="Oval 135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3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354" name="Rectangle 135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5" name="Oval 135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21" name="Group 86"/>
                <p:cNvGrpSpPr/>
                <p:nvPr/>
              </p:nvGrpSpPr>
              <p:grpSpPr>
                <a:xfrm>
                  <a:off x="1617343" y="1191432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1322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344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5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3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342" name="Rectangle 10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3" name="Oval 10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4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340" name="Rectangle 133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1" name="Oval 10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5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338" name="Rectangle 133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9" name="Oval 133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6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336" name="Rectangle 133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7" name="Oval 133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7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334" name="Rectangle 133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5" name="Oval 133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8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332" name="Rectangle 133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3" name="Oval 133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9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330" name="Rectangle 132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1" name="Oval 133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22" name="Group 111"/>
                <p:cNvGrpSpPr/>
                <p:nvPr/>
              </p:nvGrpSpPr>
              <p:grpSpPr>
                <a:xfrm>
                  <a:off x="1620027" y="1373634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1298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320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1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9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318" name="Rectangle 131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9" name="Oval 131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00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316" name="Rectangle 131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7" name="Oval 131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01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314" name="Rectangle 131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5" name="Oval 131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02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312" name="Rectangle 131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3" name="Oval 131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03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310" name="Rectangle 130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1" name="Oval 131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04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308" name="Rectangle 130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9" name="Oval 130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05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306" name="Rectangle 130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7" name="Oval 130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23" name="Group 136"/>
                <p:cNvGrpSpPr/>
                <p:nvPr/>
              </p:nvGrpSpPr>
              <p:grpSpPr>
                <a:xfrm>
                  <a:off x="1620027" y="1543137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1274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296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7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5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294" name="Rectangle 129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5" name="Oval 129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6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292" name="Rectangle 129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3" name="Oval 129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7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290" name="Rectangle 128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1" name="Oval 129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8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288" name="Rectangle 128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9" name="Oval 128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9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286" name="Rectangle 128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7" name="Oval 128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80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284" name="Rectangle 128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5" name="Oval 128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81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282" name="Rectangle 128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3" name="Oval 128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24" name="Group 161"/>
                <p:cNvGrpSpPr/>
                <p:nvPr/>
              </p:nvGrpSpPr>
              <p:grpSpPr>
                <a:xfrm>
                  <a:off x="1620027" y="1721106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1250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272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3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51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270" name="Rectangle 126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1" name="Oval 127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52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268" name="Rectangle 126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9" name="Oval 126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53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266" name="Rectangle 126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7" name="Oval 126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54" name="Group 22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264" name="Rectangle 126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5" name="Oval 126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55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262" name="Rectangle 126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3" name="Oval 126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56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260" name="Rectangle 125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1" name="Oval 126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57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258" name="Rectangle 125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9" name="Oval 125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25" name="Group 186"/>
                <p:cNvGrpSpPr/>
                <p:nvPr/>
              </p:nvGrpSpPr>
              <p:grpSpPr>
                <a:xfrm>
                  <a:off x="1620027" y="1890609"/>
                  <a:ext cx="1372956" cy="173736"/>
                  <a:chOff x="1617150" y="681399"/>
                  <a:chExt cx="1372956" cy="173736"/>
                </a:xfrm>
                <a:grpFill/>
              </p:grpSpPr>
              <p:grpSp>
                <p:nvGrpSpPr>
                  <p:cNvPr id="1226" name="Group 12"/>
                  <p:cNvGrpSpPr/>
                  <p:nvPr/>
                </p:nvGrpSpPr>
                <p:grpSpPr>
                  <a:xfrm>
                    <a:off x="161715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248" name="Rectangle 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9" name="Oval 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27" name="Group 13"/>
                  <p:cNvGrpSpPr/>
                  <p:nvPr/>
                </p:nvGrpSpPr>
                <p:grpSpPr>
                  <a:xfrm>
                    <a:off x="1786653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246" name="Rectangle 124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7" name="Oval 124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28" name="Group 16"/>
                  <p:cNvGrpSpPr/>
                  <p:nvPr/>
                </p:nvGrpSpPr>
                <p:grpSpPr>
                  <a:xfrm>
                    <a:off x="1960389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244" name="Rectangle 124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5" name="Oval 124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29" name="Group 19"/>
                  <p:cNvGrpSpPr/>
                  <p:nvPr/>
                </p:nvGrpSpPr>
                <p:grpSpPr>
                  <a:xfrm>
                    <a:off x="2129892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242" name="Rectangle 1241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3" name="Oval 1242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30" name="Group 1229"/>
                  <p:cNvGrpSpPr/>
                  <p:nvPr/>
                </p:nvGrpSpPr>
                <p:grpSpPr>
                  <a:xfrm>
                    <a:off x="2303628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240" name="Rectangle 1239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1" name="Oval 1240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31" name="Group 25"/>
                  <p:cNvGrpSpPr/>
                  <p:nvPr/>
                </p:nvGrpSpPr>
                <p:grpSpPr>
                  <a:xfrm>
                    <a:off x="2473131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238" name="Rectangle 1237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9" name="Oval 1238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32" name="Group 28"/>
                  <p:cNvGrpSpPr/>
                  <p:nvPr/>
                </p:nvGrpSpPr>
                <p:grpSpPr>
                  <a:xfrm>
                    <a:off x="2646867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236" name="Rectangle 1235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7" name="Oval 1236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33" name="Group 31"/>
                  <p:cNvGrpSpPr/>
                  <p:nvPr/>
                </p:nvGrpSpPr>
                <p:grpSpPr>
                  <a:xfrm>
                    <a:off x="2816370" y="681399"/>
                    <a:ext cx="173736" cy="173736"/>
                    <a:chOff x="3062112" y="1368778"/>
                    <a:chExt cx="173736" cy="173736"/>
                  </a:xfrm>
                  <a:grpFill/>
                </p:grpSpPr>
                <p:sp>
                  <p:nvSpPr>
                    <p:cNvPr id="1234" name="Rectangle 1233"/>
                    <p:cNvSpPr/>
                    <p:nvPr/>
                  </p:nvSpPr>
                  <p:spPr>
                    <a:xfrm>
                      <a:off x="3062112" y="1368778"/>
                      <a:ext cx="173736" cy="17373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5" name="Oval 1234"/>
                    <p:cNvSpPr/>
                    <p:nvPr/>
                  </p:nvSpPr>
                  <p:spPr>
                    <a:xfrm>
                      <a:off x="3091747" y="1392768"/>
                      <a:ext cx="118872" cy="11887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2418" name="TextBox 2417"/>
            <p:cNvSpPr txBox="1"/>
            <p:nvPr/>
          </p:nvSpPr>
          <p:spPr>
            <a:xfrm>
              <a:off x="834152" y="5060637"/>
              <a:ext cx="274898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 smtClean="0">
                  <a:ln>
                    <a:solidFill>
                      <a:srgbClr val="FF0000"/>
                    </a:solidFill>
                  </a:ln>
                  <a:solidFill>
                    <a:schemeClr val="bg1"/>
                  </a:solidFill>
                  <a:latin typeface="Bernard MT Condensed"/>
                  <a:cs typeface="Bernard MT Condensed"/>
                </a:rPr>
                <a:t>AWAY</a:t>
              </a:r>
              <a:endParaRPr lang="en-US" sz="9600" dirty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latin typeface="Bernard MT Condensed"/>
                <a:cs typeface="Bernard MT Condensed"/>
              </a:endParaRPr>
            </a:p>
          </p:txBody>
        </p:sp>
        <p:sp>
          <p:nvSpPr>
            <p:cNvPr id="2419" name="TextBox 2418"/>
            <p:cNvSpPr txBox="1"/>
            <p:nvPr/>
          </p:nvSpPr>
          <p:spPr>
            <a:xfrm>
              <a:off x="2163141" y="567273"/>
              <a:ext cx="1520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n>
                    <a:solidFill>
                      <a:srgbClr val="FF0000"/>
                    </a:solidFill>
                  </a:ln>
                  <a:solidFill>
                    <a:schemeClr val="bg1"/>
                  </a:solidFill>
                  <a:latin typeface="Bernard MT Condensed"/>
                  <a:cs typeface="Bernard MT Condensed"/>
                </a:rPr>
                <a:t>TOP/BOTTOM</a:t>
              </a:r>
              <a:endParaRPr lang="en-US" sz="2000" dirty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latin typeface="Bernard MT Condensed"/>
                <a:cs typeface="Bernard MT Condensed"/>
              </a:endParaRPr>
            </a:p>
          </p:txBody>
        </p:sp>
      </p:grpSp>
      <p:sp>
        <p:nvSpPr>
          <p:cNvPr id="3635" name="Rectangle 3634"/>
          <p:cNvSpPr/>
          <p:nvPr/>
        </p:nvSpPr>
        <p:spPr>
          <a:xfrm>
            <a:off x="4930988" y="227068"/>
            <a:ext cx="3671934" cy="6554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36" name="Group 1209"/>
          <p:cNvGrpSpPr/>
          <p:nvPr/>
        </p:nvGrpSpPr>
        <p:grpSpPr>
          <a:xfrm rot="10800000">
            <a:off x="5388188" y="911120"/>
            <a:ext cx="2757534" cy="4154905"/>
            <a:chOff x="1557018" y="675277"/>
            <a:chExt cx="2757534" cy="4154905"/>
          </a:xfrm>
          <a:solidFill>
            <a:schemeClr val="bg1"/>
          </a:solidFill>
        </p:grpSpPr>
        <p:sp>
          <p:nvSpPr>
            <p:cNvPr id="3639" name="Oval 3638"/>
            <p:cNvSpPr/>
            <p:nvPr/>
          </p:nvSpPr>
          <p:spPr>
            <a:xfrm>
              <a:off x="4171246" y="2463801"/>
              <a:ext cx="118872" cy="118872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40" name="Group 211"/>
            <p:cNvGrpSpPr/>
            <p:nvPr/>
          </p:nvGrpSpPr>
          <p:grpSpPr>
            <a:xfrm>
              <a:off x="1557018" y="675277"/>
              <a:ext cx="1375833" cy="1382946"/>
              <a:chOff x="1617150" y="681399"/>
              <a:chExt cx="1375833" cy="1382946"/>
            </a:xfrm>
            <a:grpFill/>
          </p:grpSpPr>
          <p:grpSp>
            <p:nvGrpSpPr>
              <p:cNvPr id="4646" name="Group 35"/>
              <p:cNvGrpSpPr/>
              <p:nvPr/>
            </p:nvGrpSpPr>
            <p:grpSpPr>
              <a:xfrm>
                <a:off x="1617150" y="681399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822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844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5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23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842" name="Rectangle 1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3" name="Oval 1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24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840" name="Rectangle 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1" name="Oval 1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25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838" name="Rectangle 2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39" name="Oval 2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26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836" name="Rectangle 2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37" name="Oval 2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27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834" name="Rectangle 2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35" name="Oval 2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28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832" name="Rectangle 2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33" name="Oval 3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29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830" name="Rectangle 3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31" name="Oval 3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47" name="Group 36"/>
              <p:cNvGrpSpPr/>
              <p:nvPr/>
            </p:nvGrpSpPr>
            <p:grpSpPr>
              <a:xfrm>
                <a:off x="1617162" y="850731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798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820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21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99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818" name="Rectangle 5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19" name="Oval 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00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816" name="Rectangle 5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17" name="Oval 5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01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814" name="Rectangle 5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15" name="Oval 5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02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812" name="Rectangle 5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13" name="Oval 5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03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810" name="Rectangle 4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11" name="Oval 5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04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808" name="Rectangle 4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09" name="Oval 4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05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806" name="Rectangle 4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07" name="Oval 4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48" name="Group 61"/>
              <p:cNvGrpSpPr/>
              <p:nvPr/>
            </p:nvGrpSpPr>
            <p:grpSpPr>
              <a:xfrm>
                <a:off x="1617174" y="1024296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774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96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97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75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94" name="Rectangle 8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95" name="Oval 8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76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92" name="Rectangle 8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93" name="Oval 8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77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90" name="Rectangle 78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91" name="Oval 79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78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88" name="Rectangle 7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89" name="Oval 7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79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86" name="Rectangle 7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87" name="Oval 7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80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84" name="Rectangle 7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85" name="Oval 7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81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82" name="Rectangle 7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83" name="Oval 7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49" name="Group 86"/>
              <p:cNvGrpSpPr/>
              <p:nvPr/>
            </p:nvGrpSpPr>
            <p:grpSpPr>
              <a:xfrm>
                <a:off x="1617343" y="1191432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750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72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73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51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70" name="Rectangle 10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71" name="Oval 10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52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68" name="Rectangle 10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69" name="Oval 10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53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66" name="Rectangle 10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67" name="Oval 10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54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64" name="Rectangle 10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65" name="Oval 10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55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62" name="Rectangle 9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63" name="Oval 10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56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60" name="Rectangle 9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61" name="Oval 9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57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58" name="Rectangle 9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59" name="Oval 9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0" name="Group 111"/>
              <p:cNvGrpSpPr/>
              <p:nvPr/>
            </p:nvGrpSpPr>
            <p:grpSpPr>
              <a:xfrm>
                <a:off x="1620027" y="1373634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726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48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49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27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46" name="Rectangle 13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47" name="Oval 13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28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44" name="Rectangle 13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45" name="Oval 13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29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42" name="Rectangle 128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43" name="Oval 129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30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40" name="Rectangle 12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41" name="Oval 12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31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38" name="Rectangle 12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39" name="Oval 12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32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36" name="Rectangle 12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37" name="Oval 12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33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34" name="Rectangle 12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35" name="Oval 12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1" name="Group 136"/>
              <p:cNvGrpSpPr/>
              <p:nvPr/>
            </p:nvGrpSpPr>
            <p:grpSpPr>
              <a:xfrm>
                <a:off x="1620027" y="1543137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702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24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25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03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22" name="Rectangle 472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23" name="Oval 472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04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20" name="Rectangle 471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21" name="Oval 472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05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18" name="Rectangle 47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19" name="Oval 471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06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16" name="Rectangle 471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17" name="Oval 471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07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14" name="Rectangle 471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15" name="Oval 471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08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12" name="Rectangle 471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13" name="Oval 471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09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10" name="Rectangle 470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11" name="Oval 471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2" name="Group 161"/>
              <p:cNvGrpSpPr/>
              <p:nvPr/>
            </p:nvGrpSpPr>
            <p:grpSpPr>
              <a:xfrm>
                <a:off x="1620027" y="1721106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678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700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01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79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698" name="Rectangle 469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99" name="Oval 469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80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696" name="Rectangle 469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97" name="Oval 469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81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694" name="Rectangle 469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95" name="Oval 469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82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692" name="Rectangle 469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93" name="Oval 469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83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690" name="Rectangle 468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91" name="Oval 469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84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688" name="Rectangle 468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89" name="Oval 468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85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686" name="Rectangle 468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87" name="Oval 468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3" name="Group 186"/>
              <p:cNvGrpSpPr/>
              <p:nvPr/>
            </p:nvGrpSpPr>
            <p:grpSpPr>
              <a:xfrm>
                <a:off x="1620027" y="1890609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654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676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77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55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674" name="Rectangle 467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75" name="Oval 467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56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672" name="Rectangle 467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73" name="Oval 467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57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670" name="Rectangle 466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71" name="Oval 467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58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668" name="Rectangle 466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69" name="Oval 466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59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666" name="Rectangle 466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67" name="Oval 466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60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664" name="Rectangle 466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65" name="Oval 466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61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662" name="Rectangle 466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63" name="Oval 466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3641" name="Group 212"/>
            <p:cNvGrpSpPr/>
            <p:nvPr/>
          </p:nvGrpSpPr>
          <p:grpSpPr>
            <a:xfrm>
              <a:off x="2932851" y="675277"/>
              <a:ext cx="1375833" cy="1382946"/>
              <a:chOff x="1617150" y="681399"/>
              <a:chExt cx="1375833" cy="1382946"/>
            </a:xfrm>
            <a:grpFill/>
          </p:grpSpPr>
          <p:grpSp>
            <p:nvGrpSpPr>
              <p:cNvPr id="4446" name="Group 35"/>
              <p:cNvGrpSpPr/>
              <p:nvPr/>
            </p:nvGrpSpPr>
            <p:grpSpPr>
              <a:xfrm>
                <a:off x="1617150" y="681399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622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644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45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23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642" name="Rectangle 1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43" name="Oval 1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24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640" name="Rectangle 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41" name="Oval 1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25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638" name="Rectangle 2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39" name="Oval 2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26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636" name="Rectangle 2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37" name="Oval 2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27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634" name="Rectangle 2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35" name="Oval 2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28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632" name="Rectangle 463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33" name="Oval 463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29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630" name="Rectangle 462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31" name="Oval 463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447" name="Group 36"/>
              <p:cNvGrpSpPr/>
              <p:nvPr/>
            </p:nvGrpSpPr>
            <p:grpSpPr>
              <a:xfrm>
                <a:off x="1617162" y="850731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598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620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21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99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618" name="Rectangle 38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19" name="Oval 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00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616" name="Rectangle 461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17" name="Oval 461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01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614" name="Rectangle 461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15" name="Oval 461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02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612" name="Rectangle 461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13" name="Oval 461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03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610" name="Rectangle 460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11" name="Oval 461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04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608" name="Rectangle 460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09" name="Oval 460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05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606" name="Rectangle 460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07" name="Oval 460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448" name="Group 61"/>
              <p:cNvGrpSpPr/>
              <p:nvPr/>
            </p:nvGrpSpPr>
            <p:grpSpPr>
              <a:xfrm>
                <a:off x="1617174" y="1024296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574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96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97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75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94" name="Rectangle 8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95" name="Oval 8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76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92" name="Rectangle 459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93" name="Oval 459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77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90" name="Rectangle 458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91" name="Oval 459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78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88" name="Rectangle 458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89" name="Oval 458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79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86" name="Rectangle 458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87" name="Oval 458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80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84" name="Rectangle 458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85" name="Oval 458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81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82" name="Rectangle 458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83" name="Oval 458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449" name="Group 86"/>
              <p:cNvGrpSpPr/>
              <p:nvPr/>
            </p:nvGrpSpPr>
            <p:grpSpPr>
              <a:xfrm>
                <a:off x="1617343" y="1191432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550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72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73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51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70" name="Rectangle 10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71" name="Oval 10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52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68" name="Rectangle 456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69" name="Oval 10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53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66" name="Rectangle 456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67" name="Oval 456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54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64" name="Rectangle 456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65" name="Oval 456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55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62" name="Rectangle 456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63" name="Oval 456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56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60" name="Rectangle 455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61" name="Oval 456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57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58" name="Rectangle 455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59" name="Oval 45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450" name="Group 111"/>
              <p:cNvGrpSpPr/>
              <p:nvPr/>
            </p:nvGrpSpPr>
            <p:grpSpPr>
              <a:xfrm>
                <a:off x="1620027" y="1373634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526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48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49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27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46" name="Rectangle 31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47" name="Oval 31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28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44" name="Rectangle 454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45" name="Oval 454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29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42" name="Rectangle 454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43" name="Oval 454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30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40" name="Rectangle 453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41" name="Oval 454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31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38" name="Rectangle 453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39" name="Oval 453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32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36" name="Rectangle 453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37" name="Oval 453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33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34" name="Rectangle 453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35" name="Oval 453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451" name="Group 136"/>
              <p:cNvGrpSpPr/>
              <p:nvPr/>
            </p:nvGrpSpPr>
            <p:grpSpPr>
              <a:xfrm>
                <a:off x="1620027" y="1543137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502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24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25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03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22" name="Rectangle 28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23" name="Oval 29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04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20" name="Rectangle 451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21" name="Oval 452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05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18" name="Rectangle 45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19" name="Oval 451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06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16" name="Rectangle 451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17" name="Oval 451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07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14" name="Rectangle 451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15" name="Oval 451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08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12" name="Rectangle 451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13" name="Oval 451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09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10" name="Rectangle 450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11" name="Oval 451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452" name="Group 161"/>
              <p:cNvGrpSpPr/>
              <p:nvPr/>
            </p:nvGrpSpPr>
            <p:grpSpPr>
              <a:xfrm>
                <a:off x="1620027" y="1721106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478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500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01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79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498" name="Rectangle 26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99" name="Oval 26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80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496" name="Rectangle 449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97" name="Oval 449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81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494" name="Rectangle 449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95" name="Oval 449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82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492" name="Rectangle 449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93" name="Oval 449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83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490" name="Rectangle 448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91" name="Oval 449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84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488" name="Rectangle 448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89" name="Oval 448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85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486" name="Rectangle 448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87" name="Oval 448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453" name="Group 186"/>
              <p:cNvGrpSpPr/>
              <p:nvPr/>
            </p:nvGrpSpPr>
            <p:grpSpPr>
              <a:xfrm>
                <a:off x="1620027" y="1890609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454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476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77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55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474" name="Rectangle 24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75" name="Oval 24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56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472" name="Rectangle 447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73" name="Oval 447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57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470" name="Rectangle 446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71" name="Oval 447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58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468" name="Rectangle 446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69" name="Oval 446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59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466" name="Rectangle 446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67" name="Oval 446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60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464" name="Rectangle 446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65" name="Oval 446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61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462" name="Rectangle 446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63" name="Oval 446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3642" name="Group 413"/>
            <p:cNvGrpSpPr/>
            <p:nvPr/>
          </p:nvGrpSpPr>
          <p:grpSpPr>
            <a:xfrm>
              <a:off x="1559899" y="2056163"/>
              <a:ext cx="1375833" cy="1382946"/>
              <a:chOff x="1617150" y="681399"/>
              <a:chExt cx="1375833" cy="1382946"/>
            </a:xfrm>
            <a:grpFill/>
          </p:grpSpPr>
          <p:grpSp>
            <p:nvGrpSpPr>
              <p:cNvPr id="4246" name="Group 35"/>
              <p:cNvGrpSpPr/>
              <p:nvPr/>
            </p:nvGrpSpPr>
            <p:grpSpPr>
              <a:xfrm>
                <a:off x="1617150" y="681399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422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444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45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23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442" name="Rectangle 1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43" name="Oval 1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24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440" name="Rectangle 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41" name="Oval 1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25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438" name="Rectangle 2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39" name="Oval 2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26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436" name="Rectangle 2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37" name="Oval 2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27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434" name="Rectangle 2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35" name="Oval 2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28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432" name="Rectangle 443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33" name="Oval 443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29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430" name="Rectangle 442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31" name="Oval 443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247" name="Group 36"/>
              <p:cNvGrpSpPr/>
              <p:nvPr/>
            </p:nvGrpSpPr>
            <p:grpSpPr>
              <a:xfrm>
                <a:off x="1617162" y="850731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398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420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21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99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418" name="Rectangle 58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19" name="Oval 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00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416" name="Rectangle 441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17" name="Oval 58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01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414" name="Rectangle 441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15" name="Oval 441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02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412" name="Rectangle 441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13" name="Oval 441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03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410" name="Rectangle 440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11" name="Oval 441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04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408" name="Rectangle 440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09" name="Oval 440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05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406" name="Rectangle 440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07" name="Oval 440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248" name="Group 61"/>
              <p:cNvGrpSpPr/>
              <p:nvPr/>
            </p:nvGrpSpPr>
            <p:grpSpPr>
              <a:xfrm>
                <a:off x="1617174" y="1024296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374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96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97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75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94" name="Rectangle 8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95" name="Oval 8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76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92" name="Rectangle 439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93" name="Oval 56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77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90" name="Rectangle 438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91" name="Oval 439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78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88" name="Rectangle 438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89" name="Oval 438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79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86" name="Rectangle 438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87" name="Oval 438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80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84" name="Rectangle 438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85" name="Oval 438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81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82" name="Rectangle 438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83" name="Oval 438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249" name="Group 86"/>
              <p:cNvGrpSpPr/>
              <p:nvPr/>
            </p:nvGrpSpPr>
            <p:grpSpPr>
              <a:xfrm>
                <a:off x="1617343" y="1191432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350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72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73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51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70" name="Rectangle 10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71" name="Oval 10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52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68" name="Rectangle 436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69" name="Oval 10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53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66" name="Rectangle 436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67" name="Oval 436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54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64" name="Rectangle 436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65" name="Oval 436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55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62" name="Rectangle 436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63" name="Oval 436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56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60" name="Rectangle 435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61" name="Oval 436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57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58" name="Rectangle 435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59" name="Oval 43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250" name="Group 111"/>
              <p:cNvGrpSpPr/>
              <p:nvPr/>
            </p:nvGrpSpPr>
            <p:grpSpPr>
              <a:xfrm>
                <a:off x="1620027" y="1373634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326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48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49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27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46" name="Rectangle 51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47" name="Oval 51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28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44" name="Rectangle 434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45" name="Oval 51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29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42" name="Rectangle 434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43" name="Oval 434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30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40" name="Rectangle 433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41" name="Oval 434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31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38" name="Rectangle 433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39" name="Oval 433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32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36" name="Rectangle 433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37" name="Oval 433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33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34" name="Rectangle 433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35" name="Oval 433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251" name="Group 136"/>
              <p:cNvGrpSpPr/>
              <p:nvPr/>
            </p:nvGrpSpPr>
            <p:grpSpPr>
              <a:xfrm>
                <a:off x="1620027" y="1543137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302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24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25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03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22" name="Rectangle 49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23" name="Oval 49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04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20" name="Rectangle 431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21" name="Oval 489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05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18" name="Rectangle 43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19" name="Oval 431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06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16" name="Rectangle 431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17" name="Oval 431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07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14" name="Rectangle 431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15" name="Oval 431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08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12" name="Rectangle 431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13" name="Oval 431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09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10" name="Rectangle 430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11" name="Oval 431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252" name="Group 161"/>
              <p:cNvGrpSpPr/>
              <p:nvPr/>
            </p:nvGrpSpPr>
            <p:grpSpPr>
              <a:xfrm>
                <a:off x="1620027" y="1721106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278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300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01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79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298" name="Rectangle 46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99" name="Oval 46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80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296" name="Rectangle 429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97" name="Oval 46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81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294" name="Rectangle 429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95" name="Oval 429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82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292" name="Rectangle 429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93" name="Oval 429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83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290" name="Rectangle 428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91" name="Oval 429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84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288" name="Rectangle 428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89" name="Oval 428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85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286" name="Rectangle 428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87" name="Oval 428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253" name="Group 186"/>
              <p:cNvGrpSpPr/>
              <p:nvPr/>
            </p:nvGrpSpPr>
            <p:grpSpPr>
              <a:xfrm>
                <a:off x="1620027" y="1890609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254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276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77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55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274" name="Rectangle 44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75" name="Oval 44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56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272" name="Rectangle 427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73" name="Oval 44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57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270" name="Rectangle 426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71" name="Oval 427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58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268" name="Rectangle 426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69" name="Oval 426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59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266" name="Rectangle 426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67" name="Oval 426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60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264" name="Rectangle 426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65" name="Oval 426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61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262" name="Rectangle 426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63" name="Oval 426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3643" name="Group 614"/>
            <p:cNvGrpSpPr/>
            <p:nvPr/>
          </p:nvGrpSpPr>
          <p:grpSpPr>
            <a:xfrm>
              <a:off x="2935732" y="2056163"/>
              <a:ext cx="1375833" cy="1382946"/>
              <a:chOff x="1617150" y="681399"/>
              <a:chExt cx="1375833" cy="1382946"/>
            </a:xfrm>
            <a:grpFill/>
          </p:grpSpPr>
          <p:grpSp>
            <p:nvGrpSpPr>
              <p:cNvPr id="4046" name="Group 35"/>
              <p:cNvGrpSpPr/>
              <p:nvPr/>
            </p:nvGrpSpPr>
            <p:grpSpPr>
              <a:xfrm>
                <a:off x="1617150" y="681399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222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244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45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23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242" name="Rectangle 1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43" name="Oval 1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24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240" name="Rectangle 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41" name="Oval 1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25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238" name="Rectangle 2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39" name="Oval 2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26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236" name="Rectangle 2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37" name="Oval 2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27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234" name="Rectangle 2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35" name="Oval 2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28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232" name="Rectangle 423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33" name="Oval 423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29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230" name="Rectangle 422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31" name="Oval 423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047" name="Group 36"/>
              <p:cNvGrpSpPr/>
              <p:nvPr/>
            </p:nvGrpSpPr>
            <p:grpSpPr>
              <a:xfrm>
                <a:off x="1617162" y="850731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198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220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21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99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218" name="Rectangle 42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19" name="Oval 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00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216" name="Rectangle 421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17" name="Oval 421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01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214" name="Rectangle 421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15" name="Oval 421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02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212" name="Rectangle 421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13" name="Oval 421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03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210" name="Rectangle 420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11" name="Oval 421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04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208" name="Rectangle 420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09" name="Oval 420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05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206" name="Rectangle 420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07" name="Oval 420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048" name="Group 61"/>
              <p:cNvGrpSpPr/>
              <p:nvPr/>
            </p:nvGrpSpPr>
            <p:grpSpPr>
              <a:xfrm>
                <a:off x="1617174" y="1024296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174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96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97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75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94" name="Rectangle 8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95" name="Oval 8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76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92" name="Rectangle 419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93" name="Oval 419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77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90" name="Rectangle 418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91" name="Oval 419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78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88" name="Rectangle 418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89" name="Oval 418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79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86" name="Rectangle 418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87" name="Oval 418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80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84" name="Rectangle 418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85" name="Oval 418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81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82" name="Rectangle 418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83" name="Oval 418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049" name="Group 86"/>
              <p:cNvGrpSpPr/>
              <p:nvPr/>
            </p:nvGrpSpPr>
            <p:grpSpPr>
              <a:xfrm>
                <a:off x="1617343" y="1191432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150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72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73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51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70" name="Rectangle 10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71" name="Oval 10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52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68" name="Rectangle 416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69" name="Oval 10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53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66" name="Rectangle 416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67" name="Oval 416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54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64" name="Rectangle 416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65" name="Oval 416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55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62" name="Rectangle 416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63" name="Oval 416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56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60" name="Rectangle 415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61" name="Oval 416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57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58" name="Rectangle 415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59" name="Oval 41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050" name="Group 111"/>
              <p:cNvGrpSpPr/>
              <p:nvPr/>
            </p:nvGrpSpPr>
            <p:grpSpPr>
              <a:xfrm>
                <a:off x="1620027" y="1373634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126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48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49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27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46" name="Rectangle 414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47" name="Oval 414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28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44" name="Rectangle 414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45" name="Oval 414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29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42" name="Rectangle 414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43" name="Oval 414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30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40" name="Rectangle 413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41" name="Oval 414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31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38" name="Rectangle 413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39" name="Oval 413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32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36" name="Rectangle 413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37" name="Oval 413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33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34" name="Rectangle 413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35" name="Oval 413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051" name="Group 136"/>
              <p:cNvGrpSpPr/>
              <p:nvPr/>
            </p:nvGrpSpPr>
            <p:grpSpPr>
              <a:xfrm>
                <a:off x="1620027" y="1543137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102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24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25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03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22" name="Rectangle 412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23" name="Oval 412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04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20" name="Rectangle 411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21" name="Oval 412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05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18" name="Rectangle 41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19" name="Oval 411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06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16" name="Rectangle 411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17" name="Oval 411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07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14" name="Rectangle 411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15" name="Oval 411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08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12" name="Rectangle 411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13" name="Oval 411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09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10" name="Rectangle 410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11" name="Oval 411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052" name="Group 161"/>
              <p:cNvGrpSpPr/>
              <p:nvPr/>
            </p:nvGrpSpPr>
            <p:grpSpPr>
              <a:xfrm>
                <a:off x="1620027" y="1721106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078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100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01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79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098" name="Rectangle 409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99" name="Oval 409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80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096" name="Rectangle 409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97" name="Oval 409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81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094" name="Rectangle 409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95" name="Oval 409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82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092" name="Rectangle 409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93" name="Oval 409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83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090" name="Rectangle 408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91" name="Oval 409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84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088" name="Rectangle 408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89" name="Oval 408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85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086" name="Rectangle 408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87" name="Oval 408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053" name="Group 186"/>
              <p:cNvGrpSpPr/>
              <p:nvPr/>
            </p:nvGrpSpPr>
            <p:grpSpPr>
              <a:xfrm>
                <a:off x="1620027" y="1890609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054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076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77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55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074" name="Rectangle 407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75" name="Oval 407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56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072" name="Rectangle 407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73" name="Oval 407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57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070" name="Rectangle 406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71" name="Oval 407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58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068" name="Rectangle 406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69" name="Oval 406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59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066" name="Rectangle 406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67" name="Oval 406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60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064" name="Rectangle 406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65" name="Oval 406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61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062" name="Rectangle 406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63" name="Oval 406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3644" name="Group 815"/>
            <p:cNvGrpSpPr/>
            <p:nvPr/>
          </p:nvGrpSpPr>
          <p:grpSpPr>
            <a:xfrm>
              <a:off x="1562886" y="3447236"/>
              <a:ext cx="1375833" cy="1382946"/>
              <a:chOff x="1617150" y="681399"/>
              <a:chExt cx="1375833" cy="1382946"/>
            </a:xfrm>
            <a:grpFill/>
          </p:grpSpPr>
          <p:grpSp>
            <p:nvGrpSpPr>
              <p:cNvPr id="3846" name="Group 35"/>
              <p:cNvGrpSpPr/>
              <p:nvPr/>
            </p:nvGrpSpPr>
            <p:grpSpPr>
              <a:xfrm>
                <a:off x="1617150" y="681399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4022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044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45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23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042" name="Rectangle 1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43" name="Oval 1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24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040" name="Rectangle 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41" name="Oval 1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25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038" name="Rectangle 2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39" name="Oval 2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26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036" name="Rectangle 2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37" name="Oval 2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27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034" name="Rectangle 2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35" name="Oval 2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28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032" name="Rectangle 403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33" name="Oval 403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29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030" name="Rectangle 402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31" name="Oval 403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847" name="Group 36"/>
              <p:cNvGrpSpPr/>
              <p:nvPr/>
            </p:nvGrpSpPr>
            <p:grpSpPr>
              <a:xfrm>
                <a:off x="1617162" y="850731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3998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020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21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99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018" name="Rectangle 40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19" name="Oval 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00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016" name="Rectangle 401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17" name="Oval 401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01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014" name="Rectangle 401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15" name="Oval 401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02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012" name="Rectangle 401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13" name="Oval 401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03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010" name="Rectangle 400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11" name="Oval 401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04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008" name="Rectangle 400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09" name="Oval 400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05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4006" name="Rectangle 400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07" name="Oval 400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848" name="Group 61"/>
              <p:cNvGrpSpPr/>
              <p:nvPr/>
            </p:nvGrpSpPr>
            <p:grpSpPr>
              <a:xfrm>
                <a:off x="1617174" y="1024296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3974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96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97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75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94" name="Rectangle 8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95" name="Oval 8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76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92" name="Rectangle 399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93" name="Oval 399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77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90" name="Rectangle 398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91" name="Oval 399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78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88" name="Rectangle 398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89" name="Oval 398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79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86" name="Rectangle 398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87" name="Oval 398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80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84" name="Rectangle 398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85" name="Oval 398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81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82" name="Rectangle 398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83" name="Oval 398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849" name="Group 86"/>
              <p:cNvGrpSpPr/>
              <p:nvPr/>
            </p:nvGrpSpPr>
            <p:grpSpPr>
              <a:xfrm>
                <a:off x="1617343" y="1191432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3950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72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73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51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70" name="Rectangle 10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71" name="Oval 10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52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68" name="Rectangle 396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69" name="Oval 10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53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66" name="Rectangle 396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67" name="Oval 396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54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64" name="Rectangle 396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65" name="Oval 396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55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62" name="Rectangle 396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63" name="Oval 396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56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60" name="Rectangle 395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61" name="Oval 396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57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58" name="Rectangle 395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59" name="Oval 39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850" name="Group 111"/>
              <p:cNvGrpSpPr/>
              <p:nvPr/>
            </p:nvGrpSpPr>
            <p:grpSpPr>
              <a:xfrm>
                <a:off x="1620027" y="1373634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3926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48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49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27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46" name="Rectangle 394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47" name="Oval 394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28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44" name="Rectangle 394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45" name="Oval 394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29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42" name="Rectangle 394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43" name="Oval 394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30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40" name="Rectangle 393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41" name="Oval 394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31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38" name="Rectangle 393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39" name="Oval 393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32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36" name="Rectangle 393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37" name="Oval 393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33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34" name="Rectangle 393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35" name="Oval 393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851" name="Group 136"/>
              <p:cNvGrpSpPr/>
              <p:nvPr/>
            </p:nvGrpSpPr>
            <p:grpSpPr>
              <a:xfrm>
                <a:off x="1620027" y="1543137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3902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24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25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03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22" name="Rectangle 392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23" name="Oval 392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04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20" name="Rectangle 391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21" name="Oval 392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05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18" name="Rectangle 39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19" name="Oval 391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06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16" name="Rectangle 391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17" name="Oval 391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07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14" name="Rectangle 391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15" name="Oval 391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08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12" name="Rectangle 391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13" name="Oval 391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09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10" name="Rectangle 390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11" name="Oval 391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852" name="Group 161"/>
              <p:cNvGrpSpPr/>
              <p:nvPr/>
            </p:nvGrpSpPr>
            <p:grpSpPr>
              <a:xfrm>
                <a:off x="1620027" y="1721106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3878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900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01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79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898" name="Rectangle 389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99" name="Oval 389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80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896" name="Rectangle 389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97" name="Oval 389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81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894" name="Rectangle 389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95" name="Oval 389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82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892" name="Rectangle 389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93" name="Oval 389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83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890" name="Rectangle 388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91" name="Oval 389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84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888" name="Rectangle 388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89" name="Oval 388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85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886" name="Rectangle 388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87" name="Oval 388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853" name="Group 186"/>
              <p:cNvGrpSpPr/>
              <p:nvPr/>
            </p:nvGrpSpPr>
            <p:grpSpPr>
              <a:xfrm>
                <a:off x="1620027" y="1890609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3854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876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77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55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874" name="Rectangle 387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75" name="Oval 387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56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872" name="Rectangle 387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73" name="Oval 387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57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870" name="Rectangle 386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71" name="Oval 387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58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868" name="Rectangle 386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69" name="Oval 386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59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866" name="Rectangle 386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67" name="Oval 386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60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864" name="Rectangle 386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65" name="Oval 386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61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862" name="Rectangle 386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63" name="Oval 386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3645" name="Group 1016"/>
            <p:cNvGrpSpPr/>
            <p:nvPr/>
          </p:nvGrpSpPr>
          <p:grpSpPr>
            <a:xfrm>
              <a:off x="2938719" y="3447236"/>
              <a:ext cx="1375833" cy="1382946"/>
              <a:chOff x="1617150" y="681399"/>
              <a:chExt cx="1375833" cy="1382946"/>
            </a:xfrm>
            <a:grpFill/>
          </p:grpSpPr>
          <p:grpSp>
            <p:nvGrpSpPr>
              <p:cNvPr id="3646" name="Group 35"/>
              <p:cNvGrpSpPr/>
              <p:nvPr/>
            </p:nvGrpSpPr>
            <p:grpSpPr>
              <a:xfrm>
                <a:off x="1617150" y="681399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3822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844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45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23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842" name="Rectangle 1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43" name="Oval 1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24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840" name="Rectangle 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41" name="Oval 1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25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838" name="Rectangle 2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39" name="Oval 2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26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836" name="Rectangle 2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37" name="Oval 2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27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834" name="Rectangle 2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35" name="Oval 2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28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832" name="Rectangle 383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33" name="Oval 383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29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830" name="Rectangle 382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31" name="Oval 383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647" name="Group 36"/>
              <p:cNvGrpSpPr/>
              <p:nvPr/>
            </p:nvGrpSpPr>
            <p:grpSpPr>
              <a:xfrm>
                <a:off x="1617162" y="850731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3798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820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21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99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818" name="Rectangle 38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19" name="Oval 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00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816" name="Rectangle 381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17" name="Oval 381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01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814" name="Rectangle 381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15" name="Oval 381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02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812" name="Rectangle 381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13" name="Oval 381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03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810" name="Rectangle 380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11" name="Oval 381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04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808" name="Rectangle 380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9" name="Oval 380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05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806" name="Rectangle 380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7" name="Oval 380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648" name="Group 61"/>
              <p:cNvGrpSpPr/>
              <p:nvPr/>
            </p:nvGrpSpPr>
            <p:grpSpPr>
              <a:xfrm>
                <a:off x="1617174" y="1024296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3774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96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97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75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94" name="Rectangle 8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95" name="Oval 8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76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92" name="Rectangle 379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93" name="Oval 379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77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90" name="Rectangle 378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91" name="Oval 379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78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88" name="Rectangle 378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89" name="Oval 378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79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86" name="Rectangle 378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87" name="Oval 378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80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84" name="Rectangle 378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85" name="Oval 378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81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82" name="Rectangle 378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83" name="Oval 378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649" name="Group 86"/>
              <p:cNvGrpSpPr/>
              <p:nvPr/>
            </p:nvGrpSpPr>
            <p:grpSpPr>
              <a:xfrm>
                <a:off x="1617343" y="1191432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3750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72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73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51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70" name="Rectangle 10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71" name="Oval 10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52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68" name="Rectangle 376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69" name="Oval 10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53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66" name="Rectangle 376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67" name="Oval 376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54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64" name="Rectangle 376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65" name="Oval 376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55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62" name="Rectangle 376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63" name="Oval 376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56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60" name="Rectangle 375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61" name="Oval 376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57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58" name="Rectangle 375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59" name="Oval 37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650" name="Group 111"/>
              <p:cNvGrpSpPr/>
              <p:nvPr/>
            </p:nvGrpSpPr>
            <p:grpSpPr>
              <a:xfrm>
                <a:off x="1620027" y="1373634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3726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48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49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27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46" name="Rectangle 374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47" name="Oval 374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28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44" name="Rectangle 374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45" name="Oval 374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29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42" name="Rectangle 374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43" name="Oval 374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30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40" name="Rectangle 373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41" name="Oval 374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31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38" name="Rectangle 373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39" name="Oval 373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32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36" name="Rectangle 373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37" name="Oval 373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33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34" name="Rectangle 373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35" name="Oval 373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651" name="Group 136"/>
              <p:cNvGrpSpPr/>
              <p:nvPr/>
            </p:nvGrpSpPr>
            <p:grpSpPr>
              <a:xfrm>
                <a:off x="1620027" y="1543137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3702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24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25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03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22" name="Rectangle 372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23" name="Oval 372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04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20" name="Rectangle 371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21" name="Oval 372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05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18" name="Rectangle 37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19" name="Oval 371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06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16" name="Rectangle 371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17" name="Oval 371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07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14" name="Rectangle 371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15" name="Oval 371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08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12" name="Rectangle 371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13" name="Oval 371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09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10" name="Rectangle 370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11" name="Oval 371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652" name="Group 161"/>
              <p:cNvGrpSpPr/>
              <p:nvPr/>
            </p:nvGrpSpPr>
            <p:grpSpPr>
              <a:xfrm>
                <a:off x="1620027" y="1721106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3678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700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01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79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698" name="Rectangle 369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99" name="Oval 369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80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696" name="Rectangle 369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97" name="Oval 369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81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694" name="Rectangle 369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95" name="Oval 369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82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692" name="Rectangle 369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93" name="Oval 369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83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690" name="Rectangle 368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91" name="Oval 369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84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688" name="Rectangle 368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89" name="Oval 368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85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686" name="Rectangle 368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87" name="Oval 368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653" name="Group 186"/>
              <p:cNvGrpSpPr/>
              <p:nvPr/>
            </p:nvGrpSpPr>
            <p:grpSpPr>
              <a:xfrm>
                <a:off x="1620027" y="1890609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3654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676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77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55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674" name="Rectangle 367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75" name="Oval 367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56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672" name="Rectangle 367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73" name="Oval 367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57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670" name="Rectangle 366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71" name="Oval 367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58" name="Group 1229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668" name="Rectangle 366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69" name="Oval 366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59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666" name="Rectangle 366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67" name="Oval 366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60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664" name="Rectangle 366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65" name="Oval 366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61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3662" name="Rectangle 366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63" name="Oval 366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3637" name="TextBox 3636"/>
          <p:cNvSpPr txBox="1"/>
          <p:nvPr/>
        </p:nvSpPr>
        <p:spPr>
          <a:xfrm>
            <a:off x="5396739" y="5066026"/>
            <a:ext cx="2748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latin typeface="Bernard MT Condensed"/>
                <a:cs typeface="Bernard MT Condensed"/>
              </a:rPr>
              <a:t>HOME</a:t>
            </a:r>
            <a:endParaRPr lang="en-US" sz="9600" dirty="0">
              <a:ln>
                <a:solidFill>
                  <a:srgbClr val="FF0000"/>
                </a:solidFill>
              </a:ln>
              <a:solidFill>
                <a:schemeClr val="bg1"/>
              </a:solidFill>
              <a:latin typeface="Bernard MT Condensed"/>
              <a:cs typeface="Bernard MT Condensed"/>
            </a:endParaRPr>
          </a:p>
        </p:txBody>
      </p:sp>
      <p:sp>
        <p:nvSpPr>
          <p:cNvPr id="3638" name="TextBox 3637"/>
          <p:cNvSpPr txBox="1"/>
          <p:nvPr/>
        </p:nvSpPr>
        <p:spPr>
          <a:xfrm>
            <a:off x="5315985" y="572662"/>
            <a:ext cx="82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latin typeface="Bernard MT Condensed"/>
                <a:cs typeface="Bernard MT Condensed"/>
              </a:rPr>
              <a:t>INNING</a:t>
            </a:r>
            <a:endParaRPr lang="en-US" sz="2000" dirty="0">
              <a:ln>
                <a:solidFill>
                  <a:srgbClr val="FF0000"/>
                </a:solidFill>
              </a:ln>
              <a:solidFill>
                <a:schemeClr val="bg1"/>
              </a:solidFill>
              <a:latin typeface="Bernard MT Condensed"/>
              <a:cs typeface="Bernard MT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Rectangle 2424"/>
          <p:cNvSpPr/>
          <p:nvPr/>
        </p:nvSpPr>
        <p:spPr>
          <a:xfrm>
            <a:off x="1447800" y="1816100"/>
            <a:ext cx="6300216" cy="3657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2" name="Group 1211"/>
          <p:cNvGrpSpPr/>
          <p:nvPr/>
        </p:nvGrpSpPr>
        <p:grpSpPr>
          <a:xfrm rot="5400000">
            <a:off x="3836522" y="1573122"/>
            <a:ext cx="2757534" cy="4154905"/>
            <a:chOff x="1557018" y="675277"/>
            <a:chExt cx="2757534" cy="4154905"/>
          </a:xfrm>
          <a:solidFill>
            <a:schemeClr val="bg1"/>
          </a:solidFill>
        </p:grpSpPr>
        <p:sp>
          <p:nvSpPr>
            <p:cNvPr id="1213" name="Oval 1212"/>
            <p:cNvSpPr/>
            <p:nvPr/>
          </p:nvSpPr>
          <p:spPr>
            <a:xfrm>
              <a:off x="4171246" y="2463801"/>
              <a:ext cx="118872" cy="118872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4" name="Group 211"/>
            <p:cNvGrpSpPr/>
            <p:nvPr/>
          </p:nvGrpSpPr>
          <p:grpSpPr>
            <a:xfrm>
              <a:off x="1557018" y="675277"/>
              <a:ext cx="1375833" cy="1382946"/>
              <a:chOff x="1617150" y="681399"/>
              <a:chExt cx="1375833" cy="1382946"/>
            </a:xfrm>
            <a:grpFill/>
          </p:grpSpPr>
          <p:grpSp>
            <p:nvGrpSpPr>
              <p:cNvPr id="2220" name="Group 35"/>
              <p:cNvGrpSpPr/>
              <p:nvPr/>
            </p:nvGrpSpPr>
            <p:grpSpPr>
              <a:xfrm>
                <a:off x="1617150" y="681399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2396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418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19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97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416" name="Rectangle 1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17" name="Oval 1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98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414" name="Rectangle 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15" name="Oval 1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99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412" name="Rectangle 2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13" name="Oval 2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00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410" name="Rectangle 2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11" name="Oval 2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01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408" name="Rectangle 2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09" name="Oval 2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02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406" name="Rectangle 2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07" name="Oval 3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03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404" name="Rectangle 3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05" name="Oval 3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221" name="Group 36"/>
              <p:cNvGrpSpPr/>
              <p:nvPr/>
            </p:nvGrpSpPr>
            <p:grpSpPr>
              <a:xfrm>
                <a:off x="1617162" y="850731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2372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394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5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73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392" name="Rectangle 5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3" name="Oval 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74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390" name="Rectangle 5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1" name="Oval 5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75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388" name="Rectangle 5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9" name="Oval 5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76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386" name="Rectangle 5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7" name="Oval 5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77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384" name="Rectangle 4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5" name="Oval 5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78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382" name="Rectangle 4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3" name="Oval 4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79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380" name="Rectangle 4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1" name="Oval 4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222" name="Group 61"/>
              <p:cNvGrpSpPr/>
              <p:nvPr/>
            </p:nvGrpSpPr>
            <p:grpSpPr>
              <a:xfrm>
                <a:off x="1617174" y="1024296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2348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370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71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49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368" name="Rectangle 8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69" name="Oval 8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50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366" name="Rectangle 8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67" name="Oval 8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51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364" name="Rectangle 78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65" name="Oval 79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52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362" name="Rectangle 7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63" name="Oval 7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53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360" name="Rectangle 7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61" name="Oval 7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54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358" name="Rectangle 7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59" name="Oval 7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55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356" name="Rectangle 7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57" name="Oval 7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223" name="Group 86"/>
              <p:cNvGrpSpPr/>
              <p:nvPr/>
            </p:nvGrpSpPr>
            <p:grpSpPr>
              <a:xfrm>
                <a:off x="1617343" y="1191432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2324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346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7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25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344" name="Rectangle 10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5" name="Oval 10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26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342" name="Rectangle 10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3" name="Oval 10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27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340" name="Rectangle 10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1" name="Oval 10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28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338" name="Rectangle 10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9" name="Oval 10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29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336" name="Rectangle 9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7" name="Oval 10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30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334" name="Rectangle 9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5" name="Oval 9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31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332" name="Rectangle 9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3" name="Oval 9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224" name="Group 111"/>
              <p:cNvGrpSpPr/>
              <p:nvPr/>
            </p:nvGrpSpPr>
            <p:grpSpPr>
              <a:xfrm>
                <a:off x="1620027" y="1373634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2300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322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3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01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320" name="Rectangle 13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1" name="Oval 13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02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318" name="Rectangle 13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9" name="Oval 13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03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316" name="Rectangle 128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7" name="Oval 129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04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314" name="Rectangle 12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5" name="Oval 12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05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312" name="Rectangle 12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3" name="Oval 12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06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310" name="Rectangle 12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1" name="Oval 12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07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308" name="Rectangle 12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9" name="Oval 12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225" name="Group 136"/>
              <p:cNvGrpSpPr/>
              <p:nvPr/>
            </p:nvGrpSpPr>
            <p:grpSpPr>
              <a:xfrm>
                <a:off x="1620027" y="1543137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2276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298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9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77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296" name="Rectangle 229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7" name="Oval 229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78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294" name="Rectangle 229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5" name="Oval 229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79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292" name="Rectangle 229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3" name="Oval 229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80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290" name="Rectangle 228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1" name="Oval 229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81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288" name="Rectangle 228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9" name="Oval 228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82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286" name="Rectangle 228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7" name="Oval 228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83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284" name="Rectangle 228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5" name="Oval 228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226" name="Group 161"/>
              <p:cNvGrpSpPr/>
              <p:nvPr/>
            </p:nvGrpSpPr>
            <p:grpSpPr>
              <a:xfrm>
                <a:off x="1620027" y="1721106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2252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274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5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53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272" name="Rectangle 227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3" name="Oval 227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54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270" name="Rectangle 226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1" name="Oval 227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55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268" name="Rectangle 226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9" name="Oval 226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56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266" name="Rectangle 226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7" name="Oval 226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57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264" name="Rectangle 226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5" name="Oval 226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58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262" name="Rectangle 226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3" name="Oval 226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59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260" name="Rectangle 225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1" name="Oval 226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227" name="Group 186"/>
              <p:cNvGrpSpPr/>
              <p:nvPr/>
            </p:nvGrpSpPr>
            <p:grpSpPr>
              <a:xfrm>
                <a:off x="1620027" y="1890609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2228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250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1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29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248" name="Rectangle 224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9" name="Oval 224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30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246" name="Rectangle 224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7" name="Oval 224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31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244" name="Rectangle 224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5" name="Oval 224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32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242" name="Rectangle 224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3" name="Oval 224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33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240" name="Rectangle 223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1" name="Oval 224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34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238" name="Rectangle 223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9" name="Oval 223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35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236" name="Rectangle 223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7" name="Oval 223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215" name="Group 212"/>
            <p:cNvGrpSpPr/>
            <p:nvPr/>
          </p:nvGrpSpPr>
          <p:grpSpPr>
            <a:xfrm>
              <a:off x="2932851" y="675277"/>
              <a:ext cx="1375833" cy="1382946"/>
              <a:chOff x="1617150" y="681399"/>
              <a:chExt cx="1375833" cy="1382946"/>
            </a:xfrm>
            <a:grpFill/>
          </p:grpSpPr>
          <p:grpSp>
            <p:nvGrpSpPr>
              <p:cNvPr id="2020" name="Group 35"/>
              <p:cNvGrpSpPr/>
              <p:nvPr/>
            </p:nvGrpSpPr>
            <p:grpSpPr>
              <a:xfrm>
                <a:off x="1617150" y="681399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2196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218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9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97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216" name="Rectangle 1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7" name="Oval 1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98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214" name="Rectangle 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5" name="Oval 1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99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212" name="Rectangle 2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3" name="Oval 2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00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210" name="Rectangle 2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1" name="Oval 2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01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208" name="Rectangle 2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9" name="Oval 2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02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206" name="Rectangle 220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7" name="Oval 220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03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204" name="Rectangle 220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5" name="Oval 220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21" name="Group 36"/>
              <p:cNvGrpSpPr/>
              <p:nvPr/>
            </p:nvGrpSpPr>
            <p:grpSpPr>
              <a:xfrm>
                <a:off x="1617162" y="850731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2172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194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5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73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192" name="Rectangle 38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3" name="Oval 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74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190" name="Rectangle 218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1" name="Oval 219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75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188" name="Rectangle 218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9" name="Oval 218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76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186" name="Rectangle 218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7" name="Oval 218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77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184" name="Rectangle 218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5" name="Oval 218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78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182" name="Rectangle 218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3" name="Oval 218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79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180" name="Rectangle 217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1" name="Oval 218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22" name="Group 61"/>
              <p:cNvGrpSpPr/>
              <p:nvPr/>
            </p:nvGrpSpPr>
            <p:grpSpPr>
              <a:xfrm>
                <a:off x="1617174" y="1024296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2148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170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1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49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168" name="Rectangle 8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9" name="Oval 8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50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166" name="Rectangle 216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7" name="Oval 216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51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164" name="Rectangle 216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5" name="Oval 216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52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162" name="Rectangle 216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3" name="Oval 216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53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160" name="Rectangle 215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1" name="Oval 216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54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158" name="Rectangle 215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9" name="Oval 21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55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156" name="Rectangle 215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7" name="Oval 215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23" name="Group 86"/>
              <p:cNvGrpSpPr/>
              <p:nvPr/>
            </p:nvGrpSpPr>
            <p:grpSpPr>
              <a:xfrm>
                <a:off x="1617343" y="1191432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2124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146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7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25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144" name="Rectangle 10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5" name="Oval 10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26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142" name="Rectangle 214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3" name="Oval 10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27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140" name="Rectangle 213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1" name="Oval 214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28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138" name="Rectangle 213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9" name="Oval 213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29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136" name="Rectangle 213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7" name="Oval 213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30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134" name="Rectangle 213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5" name="Oval 213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31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132" name="Rectangle 213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3" name="Oval 213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24" name="Group 111"/>
              <p:cNvGrpSpPr/>
              <p:nvPr/>
            </p:nvGrpSpPr>
            <p:grpSpPr>
              <a:xfrm>
                <a:off x="1620027" y="1373634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2100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122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3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01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120" name="Rectangle 31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1" name="Oval 31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02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118" name="Rectangle 21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9" name="Oval 211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03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116" name="Rectangle 211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7" name="Oval 211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04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114" name="Rectangle 211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5" name="Oval 211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05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112" name="Rectangle 211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3" name="Oval 211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06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110" name="Rectangle 210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1" name="Oval 211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07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108" name="Rectangle 210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9" name="Oval 210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25" name="Group 136"/>
              <p:cNvGrpSpPr/>
              <p:nvPr/>
            </p:nvGrpSpPr>
            <p:grpSpPr>
              <a:xfrm>
                <a:off x="1620027" y="1543137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2076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098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9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77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096" name="Rectangle 28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7" name="Oval 29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78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094" name="Rectangle 209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5" name="Oval 209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79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092" name="Rectangle 209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3" name="Oval 209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80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090" name="Rectangle 208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1" name="Oval 209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81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088" name="Rectangle 208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9" name="Oval 208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82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086" name="Rectangle 208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7" name="Oval 208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83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084" name="Rectangle 208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5" name="Oval 208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26" name="Group 161"/>
              <p:cNvGrpSpPr/>
              <p:nvPr/>
            </p:nvGrpSpPr>
            <p:grpSpPr>
              <a:xfrm>
                <a:off x="1620027" y="1721106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2052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074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5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3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072" name="Rectangle 26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3" name="Oval 26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4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070" name="Rectangle 206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1" name="Oval 207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5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068" name="Rectangle 206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9" name="Oval 206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6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066" name="Rectangle 206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7" name="Oval 206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7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064" name="Rectangle 206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5" name="Oval 206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8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062" name="Rectangle 206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3" name="Oval 206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9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060" name="Rectangle 205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1" name="Oval 206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27" name="Group 186"/>
              <p:cNvGrpSpPr/>
              <p:nvPr/>
            </p:nvGrpSpPr>
            <p:grpSpPr>
              <a:xfrm>
                <a:off x="1620027" y="1890609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2028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050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1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29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048" name="Rectangle 24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9" name="Oval 24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30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046" name="Rectangle 204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7" name="Oval 204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31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044" name="Rectangle 204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5" name="Oval 204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32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042" name="Rectangle 204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3" name="Oval 204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33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040" name="Rectangle 203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1" name="Oval 204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34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038" name="Rectangle 203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9" name="Oval 203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35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036" name="Rectangle 203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7" name="Oval 203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216" name="Group 413"/>
            <p:cNvGrpSpPr/>
            <p:nvPr/>
          </p:nvGrpSpPr>
          <p:grpSpPr>
            <a:xfrm>
              <a:off x="1559899" y="2056163"/>
              <a:ext cx="1375833" cy="1382946"/>
              <a:chOff x="1617150" y="681399"/>
              <a:chExt cx="1375833" cy="1382946"/>
            </a:xfrm>
            <a:grpFill/>
          </p:grpSpPr>
          <p:grpSp>
            <p:nvGrpSpPr>
              <p:cNvPr id="1820" name="Group 35"/>
              <p:cNvGrpSpPr/>
              <p:nvPr/>
            </p:nvGrpSpPr>
            <p:grpSpPr>
              <a:xfrm>
                <a:off x="1617150" y="681399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1996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018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9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97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016" name="Rectangle 1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7" name="Oval 1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98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014" name="Rectangle 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5" name="Oval 1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99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012" name="Rectangle 2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3" name="Oval 2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00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010" name="Rectangle 2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1" name="Oval 2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01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008" name="Rectangle 2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9" name="Oval 2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02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006" name="Rectangle 200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7" name="Oval 200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03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2004" name="Rectangle 200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5" name="Oval 200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1" name="Group 36"/>
              <p:cNvGrpSpPr/>
              <p:nvPr/>
            </p:nvGrpSpPr>
            <p:grpSpPr>
              <a:xfrm>
                <a:off x="1617162" y="850731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1972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994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5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3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992" name="Rectangle 58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3" name="Oval 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4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990" name="Rectangle 198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1" name="Oval 58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5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988" name="Rectangle 198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9" name="Oval 198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6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986" name="Rectangle 198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7" name="Oval 198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7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984" name="Rectangle 198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5" name="Oval 198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8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982" name="Rectangle 198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3" name="Oval 198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9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980" name="Rectangle 197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1" name="Oval 198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2" name="Group 61"/>
              <p:cNvGrpSpPr/>
              <p:nvPr/>
            </p:nvGrpSpPr>
            <p:grpSpPr>
              <a:xfrm>
                <a:off x="1617174" y="1024296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1948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970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1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49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968" name="Rectangle 8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9" name="Oval 8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50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966" name="Rectangle 196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7" name="Oval 56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51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964" name="Rectangle 196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5" name="Oval 196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52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962" name="Rectangle 196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3" name="Oval 196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53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960" name="Rectangle 195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1" name="Oval 196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54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958" name="Rectangle 195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9" name="Oval 19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55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956" name="Rectangle 195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7" name="Oval 195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3" name="Group 86"/>
              <p:cNvGrpSpPr/>
              <p:nvPr/>
            </p:nvGrpSpPr>
            <p:grpSpPr>
              <a:xfrm>
                <a:off x="1617343" y="1191432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1924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946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7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25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944" name="Rectangle 10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5" name="Oval 10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26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942" name="Rectangle 194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3" name="Oval 10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27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940" name="Rectangle 193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1" name="Oval 194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28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938" name="Rectangle 193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9" name="Oval 193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29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936" name="Rectangle 193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7" name="Oval 193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30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934" name="Rectangle 193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5" name="Oval 193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31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932" name="Rectangle 193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3" name="Oval 193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4" name="Group 111"/>
              <p:cNvGrpSpPr/>
              <p:nvPr/>
            </p:nvGrpSpPr>
            <p:grpSpPr>
              <a:xfrm>
                <a:off x="1620027" y="1373634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1900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922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3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01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920" name="Rectangle 51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1" name="Oval 51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02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918" name="Rectangle 19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9" name="Oval 51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03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916" name="Rectangle 191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7" name="Oval 191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04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914" name="Rectangle 191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5" name="Oval 191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05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912" name="Rectangle 191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3" name="Oval 191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06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910" name="Rectangle 190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1" name="Oval 191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07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908" name="Rectangle 190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9" name="Oval 190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5" name="Group 136"/>
              <p:cNvGrpSpPr/>
              <p:nvPr/>
            </p:nvGrpSpPr>
            <p:grpSpPr>
              <a:xfrm>
                <a:off x="1620027" y="1543137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1876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898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9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77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896" name="Rectangle 49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7" name="Oval 49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78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894" name="Rectangle 189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5" name="Oval 489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79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892" name="Rectangle 189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3" name="Oval 189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80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890" name="Rectangle 188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1" name="Oval 189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81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888" name="Rectangle 188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9" name="Oval 188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82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886" name="Rectangle 188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7" name="Oval 188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83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884" name="Rectangle 188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5" name="Oval 188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6" name="Group 161"/>
              <p:cNvGrpSpPr/>
              <p:nvPr/>
            </p:nvGrpSpPr>
            <p:grpSpPr>
              <a:xfrm>
                <a:off x="1620027" y="1721106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1852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874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5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53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872" name="Rectangle 46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3" name="Oval 46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54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870" name="Rectangle 186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1" name="Oval 46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55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868" name="Rectangle 186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9" name="Oval 186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56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866" name="Rectangle 186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7" name="Oval 186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57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864" name="Rectangle 186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5" name="Oval 186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58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862" name="Rectangle 186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3" name="Oval 186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59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860" name="Rectangle 185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1" name="Oval 186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7" name="Group 186"/>
              <p:cNvGrpSpPr/>
              <p:nvPr/>
            </p:nvGrpSpPr>
            <p:grpSpPr>
              <a:xfrm>
                <a:off x="1620027" y="1890609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1828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850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1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29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848" name="Rectangle 44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9" name="Oval 44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30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846" name="Rectangle 184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7" name="Oval 44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31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844" name="Rectangle 184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5" name="Oval 184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32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842" name="Rectangle 184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3" name="Oval 184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33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840" name="Rectangle 183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1" name="Oval 184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34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838" name="Rectangle 183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9" name="Oval 183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35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836" name="Rectangle 183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7" name="Oval 183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217" name="Group 614"/>
            <p:cNvGrpSpPr/>
            <p:nvPr/>
          </p:nvGrpSpPr>
          <p:grpSpPr>
            <a:xfrm>
              <a:off x="2935732" y="2056163"/>
              <a:ext cx="1375833" cy="1382946"/>
              <a:chOff x="1617150" y="681399"/>
              <a:chExt cx="1375833" cy="1382946"/>
            </a:xfrm>
            <a:grpFill/>
          </p:grpSpPr>
          <p:grpSp>
            <p:nvGrpSpPr>
              <p:cNvPr id="1620" name="Group 35"/>
              <p:cNvGrpSpPr/>
              <p:nvPr/>
            </p:nvGrpSpPr>
            <p:grpSpPr>
              <a:xfrm>
                <a:off x="1617150" y="681399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1796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818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9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97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816" name="Rectangle 1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7" name="Oval 1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98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814" name="Rectangle 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5" name="Oval 1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99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812" name="Rectangle 2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3" name="Oval 2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00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810" name="Rectangle 2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1" name="Oval 2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01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808" name="Rectangle 2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9" name="Oval 2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02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806" name="Rectangle 180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7" name="Oval 180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03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804" name="Rectangle 180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5" name="Oval 180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21" name="Group 36"/>
              <p:cNvGrpSpPr/>
              <p:nvPr/>
            </p:nvGrpSpPr>
            <p:grpSpPr>
              <a:xfrm>
                <a:off x="1617162" y="850731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1772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794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5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73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792" name="Rectangle 179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3" name="Oval 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74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790" name="Rectangle 178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1" name="Oval 179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75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788" name="Rectangle 178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9" name="Oval 178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76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786" name="Rectangle 178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7" name="Oval 178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77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784" name="Rectangle 178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5" name="Oval 178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78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782" name="Rectangle 178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3" name="Oval 178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79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780" name="Rectangle 177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1" name="Oval 178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22" name="Group 61"/>
              <p:cNvGrpSpPr/>
              <p:nvPr/>
            </p:nvGrpSpPr>
            <p:grpSpPr>
              <a:xfrm>
                <a:off x="1617174" y="1024296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1748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770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1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49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768" name="Rectangle 8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9" name="Oval 8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50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766" name="Rectangle 176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7" name="Oval 176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51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764" name="Rectangle 176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5" name="Oval 176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52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762" name="Rectangle 176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3" name="Oval 176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53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760" name="Rectangle 175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1" name="Oval 176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54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758" name="Rectangle 175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9" name="Oval 17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55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756" name="Rectangle 175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7" name="Oval 175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23" name="Group 86"/>
              <p:cNvGrpSpPr/>
              <p:nvPr/>
            </p:nvGrpSpPr>
            <p:grpSpPr>
              <a:xfrm>
                <a:off x="1617343" y="1191432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1724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746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7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25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744" name="Rectangle 10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5" name="Oval 10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26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742" name="Rectangle 174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3" name="Oval 10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27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740" name="Rectangle 173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1" name="Oval 174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28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738" name="Rectangle 173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9" name="Oval 173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29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736" name="Rectangle 173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7" name="Oval 173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30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734" name="Rectangle 173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5" name="Oval 173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31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732" name="Rectangle 173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3" name="Oval 173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24" name="Group 111"/>
              <p:cNvGrpSpPr/>
              <p:nvPr/>
            </p:nvGrpSpPr>
            <p:grpSpPr>
              <a:xfrm>
                <a:off x="1620027" y="1373634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1700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722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3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01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720" name="Rectangle 171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1" name="Oval 172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02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718" name="Rectangle 17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9" name="Oval 171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03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716" name="Rectangle 171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7" name="Oval 171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04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714" name="Rectangle 171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5" name="Oval 171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05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712" name="Rectangle 171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3" name="Oval 171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06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710" name="Rectangle 170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1" name="Oval 171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07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708" name="Rectangle 170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9" name="Oval 170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25" name="Group 136"/>
              <p:cNvGrpSpPr/>
              <p:nvPr/>
            </p:nvGrpSpPr>
            <p:grpSpPr>
              <a:xfrm>
                <a:off x="1620027" y="1543137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1676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698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9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77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696" name="Rectangle 169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7" name="Oval 169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78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694" name="Rectangle 169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5" name="Oval 169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79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692" name="Rectangle 169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3" name="Oval 169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80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690" name="Rectangle 168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1" name="Oval 169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81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688" name="Rectangle 168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9" name="Oval 168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82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686" name="Rectangle 168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7" name="Oval 168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83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684" name="Rectangle 168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5" name="Oval 168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26" name="Group 161"/>
              <p:cNvGrpSpPr/>
              <p:nvPr/>
            </p:nvGrpSpPr>
            <p:grpSpPr>
              <a:xfrm>
                <a:off x="1620027" y="1721106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1652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674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5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53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672" name="Rectangle 167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3" name="Oval 167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54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670" name="Rectangle 166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1" name="Oval 167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55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668" name="Rectangle 166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9" name="Oval 166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56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666" name="Rectangle 166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7" name="Oval 166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57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664" name="Rectangle 166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5" name="Oval 166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58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662" name="Rectangle 166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3" name="Oval 166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59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660" name="Rectangle 165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1" name="Oval 166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27" name="Group 186"/>
              <p:cNvGrpSpPr/>
              <p:nvPr/>
            </p:nvGrpSpPr>
            <p:grpSpPr>
              <a:xfrm>
                <a:off x="1620027" y="1890609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1628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650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1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29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648" name="Rectangle 164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9" name="Oval 164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30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646" name="Rectangle 164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7" name="Oval 164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31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644" name="Rectangle 164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5" name="Oval 164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32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642" name="Rectangle 164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3" name="Oval 164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33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640" name="Rectangle 163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1" name="Oval 164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34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638" name="Rectangle 163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9" name="Oval 163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35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636" name="Rectangle 163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7" name="Oval 163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218" name="Group 815"/>
            <p:cNvGrpSpPr/>
            <p:nvPr/>
          </p:nvGrpSpPr>
          <p:grpSpPr>
            <a:xfrm>
              <a:off x="1562886" y="3447236"/>
              <a:ext cx="1375833" cy="1382946"/>
              <a:chOff x="1617150" y="681399"/>
              <a:chExt cx="1375833" cy="1382946"/>
            </a:xfrm>
            <a:grpFill/>
          </p:grpSpPr>
          <p:grpSp>
            <p:nvGrpSpPr>
              <p:cNvPr id="1420" name="Group 35"/>
              <p:cNvGrpSpPr/>
              <p:nvPr/>
            </p:nvGrpSpPr>
            <p:grpSpPr>
              <a:xfrm>
                <a:off x="1617150" y="681399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1596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618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9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97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616" name="Rectangle 1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7" name="Oval 1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98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614" name="Rectangle 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5" name="Oval 1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99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612" name="Rectangle 2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3" name="Oval 2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00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610" name="Rectangle 2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1" name="Oval 2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01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608" name="Rectangle 2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9" name="Oval 2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02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606" name="Rectangle 160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7" name="Oval 160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03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604" name="Rectangle 160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5" name="Oval 160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21" name="Group 36"/>
              <p:cNvGrpSpPr/>
              <p:nvPr/>
            </p:nvGrpSpPr>
            <p:grpSpPr>
              <a:xfrm>
                <a:off x="1617162" y="850731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1572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594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5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73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592" name="Rectangle 159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3" name="Oval 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74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590" name="Rectangle 158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1" name="Oval 159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75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588" name="Rectangle 158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9" name="Oval 158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76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586" name="Rectangle 158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7" name="Oval 158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77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584" name="Rectangle 158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5" name="Oval 158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78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582" name="Rectangle 158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3" name="Oval 158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79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580" name="Rectangle 157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1" name="Oval 158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22" name="Group 61"/>
              <p:cNvGrpSpPr/>
              <p:nvPr/>
            </p:nvGrpSpPr>
            <p:grpSpPr>
              <a:xfrm>
                <a:off x="1617174" y="1024296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1548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570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1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49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568" name="Rectangle 8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9" name="Oval 8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50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566" name="Rectangle 156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7" name="Oval 156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51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564" name="Rectangle 156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5" name="Oval 156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52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562" name="Rectangle 156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3" name="Oval 156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53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560" name="Rectangle 155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1" name="Oval 156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54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558" name="Rectangle 155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9" name="Oval 15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55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556" name="Rectangle 155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7" name="Oval 155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23" name="Group 86"/>
              <p:cNvGrpSpPr/>
              <p:nvPr/>
            </p:nvGrpSpPr>
            <p:grpSpPr>
              <a:xfrm>
                <a:off x="1617343" y="1191432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1524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546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7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25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544" name="Rectangle 10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5" name="Oval 10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26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542" name="Rectangle 154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3" name="Oval 10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27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540" name="Rectangle 153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1" name="Oval 154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28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538" name="Rectangle 153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9" name="Oval 153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29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536" name="Rectangle 153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7" name="Oval 153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30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534" name="Rectangle 153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5" name="Oval 153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31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532" name="Rectangle 153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3" name="Oval 153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24" name="Group 111"/>
              <p:cNvGrpSpPr/>
              <p:nvPr/>
            </p:nvGrpSpPr>
            <p:grpSpPr>
              <a:xfrm>
                <a:off x="1620027" y="1373634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1500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522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3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01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520" name="Rectangle 151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1" name="Oval 152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02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518" name="Rectangle 15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9" name="Oval 151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03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516" name="Rectangle 151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7" name="Oval 151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04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514" name="Rectangle 151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5" name="Oval 151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05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512" name="Rectangle 151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3" name="Oval 151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06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510" name="Rectangle 150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1" name="Oval 151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07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508" name="Rectangle 150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9" name="Oval 150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25" name="Group 136"/>
              <p:cNvGrpSpPr/>
              <p:nvPr/>
            </p:nvGrpSpPr>
            <p:grpSpPr>
              <a:xfrm>
                <a:off x="1620027" y="1543137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1476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498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9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77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496" name="Rectangle 149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7" name="Oval 149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78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494" name="Rectangle 149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5" name="Oval 149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79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492" name="Rectangle 149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3" name="Oval 149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80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490" name="Rectangle 148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1" name="Oval 149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81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488" name="Rectangle 148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9" name="Oval 148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82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486" name="Rectangle 148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7" name="Oval 148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83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484" name="Rectangle 148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5" name="Oval 148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26" name="Group 161"/>
              <p:cNvGrpSpPr/>
              <p:nvPr/>
            </p:nvGrpSpPr>
            <p:grpSpPr>
              <a:xfrm>
                <a:off x="1620027" y="1721106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1452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474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5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53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472" name="Rectangle 147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3" name="Oval 147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54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470" name="Rectangle 146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1" name="Oval 147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55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468" name="Rectangle 146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9" name="Oval 146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56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466" name="Rectangle 146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7" name="Oval 146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57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464" name="Rectangle 146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5" name="Oval 146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58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462" name="Rectangle 146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3" name="Oval 146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59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460" name="Rectangle 145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1" name="Oval 146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27" name="Group 186"/>
              <p:cNvGrpSpPr/>
              <p:nvPr/>
            </p:nvGrpSpPr>
            <p:grpSpPr>
              <a:xfrm>
                <a:off x="1620027" y="1890609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1428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450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1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29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448" name="Rectangle 144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9" name="Oval 144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30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446" name="Rectangle 144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7" name="Oval 144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31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444" name="Rectangle 144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5" name="Oval 144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32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442" name="Rectangle 144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3" name="Oval 144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33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440" name="Rectangle 143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1" name="Oval 144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34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438" name="Rectangle 143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9" name="Oval 143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35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436" name="Rectangle 143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7" name="Oval 143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219" name="Group 1016"/>
            <p:cNvGrpSpPr/>
            <p:nvPr/>
          </p:nvGrpSpPr>
          <p:grpSpPr>
            <a:xfrm>
              <a:off x="2938719" y="3447236"/>
              <a:ext cx="1375833" cy="1382946"/>
              <a:chOff x="1617150" y="681399"/>
              <a:chExt cx="1375833" cy="1382946"/>
            </a:xfrm>
            <a:grpFill/>
          </p:grpSpPr>
          <p:grpSp>
            <p:nvGrpSpPr>
              <p:cNvPr id="1220" name="Group 35"/>
              <p:cNvGrpSpPr/>
              <p:nvPr/>
            </p:nvGrpSpPr>
            <p:grpSpPr>
              <a:xfrm>
                <a:off x="1617150" y="681399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1396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418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9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97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416" name="Rectangle 1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7" name="Oval 1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98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414" name="Rectangle 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5" name="Oval 1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99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412" name="Rectangle 2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3" name="Oval 2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00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410" name="Rectangle 2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1" name="Oval 2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01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408" name="Rectangle 2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9" name="Oval 2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02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406" name="Rectangle 140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7" name="Oval 140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03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404" name="Rectangle 140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5" name="Oval 140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221" name="Group 36"/>
              <p:cNvGrpSpPr/>
              <p:nvPr/>
            </p:nvGrpSpPr>
            <p:grpSpPr>
              <a:xfrm>
                <a:off x="1617162" y="850731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1372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394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5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73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392" name="Rectangle 139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3" name="Oval 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74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390" name="Rectangle 138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1" name="Oval 139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75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388" name="Rectangle 138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9" name="Oval 138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76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386" name="Rectangle 138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7" name="Oval 138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77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384" name="Rectangle 138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5" name="Oval 138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78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382" name="Rectangle 138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3" name="Oval 138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79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380" name="Rectangle 137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1" name="Oval 138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222" name="Group 61"/>
              <p:cNvGrpSpPr/>
              <p:nvPr/>
            </p:nvGrpSpPr>
            <p:grpSpPr>
              <a:xfrm>
                <a:off x="1617174" y="1024296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1348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370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1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49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368" name="Rectangle 8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9" name="Oval 8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50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366" name="Rectangle 136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7" name="Oval 136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51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364" name="Rectangle 136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5" name="Oval 136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52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362" name="Rectangle 136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3" name="Oval 136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53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360" name="Rectangle 135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1" name="Oval 136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54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358" name="Rectangle 135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9" name="Oval 13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55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356" name="Rectangle 135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7" name="Oval 135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223" name="Group 86"/>
              <p:cNvGrpSpPr/>
              <p:nvPr/>
            </p:nvGrpSpPr>
            <p:grpSpPr>
              <a:xfrm>
                <a:off x="1617343" y="1191432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1324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346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7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25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344" name="Rectangle 10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5" name="Oval 10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26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342" name="Rectangle 134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3" name="Oval 10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27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340" name="Rectangle 133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1" name="Oval 134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28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338" name="Rectangle 133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9" name="Oval 133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29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336" name="Rectangle 133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7" name="Oval 133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30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334" name="Rectangle 133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5" name="Oval 133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31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332" name="Rectangle 133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3" name="Oval 133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224" name="Group 111"/>
              <p:cNvGrpSpPr/>
              <p:nvPr/>
            </p:nvGrpSpPr>
            <p:grpSpPr>
              <a:xfrm>
                <a:off x="1620027" y="1373634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1300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322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3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1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320" name="Rectangle 131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1" name="Oval 132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2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318" name="Rectangle 13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9" name="Oval 131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3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316" name="Rectangle 131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7" name="Oval 131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4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314" name="Rectangle 131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5" name="Oval 131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5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312" name="Rectangle 131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3" name="Oval 131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6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310" name="Rectangle 130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1" name="Oval 131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7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308" name="Rectangle 130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9" name="Oval 130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225" name="Group 136"/>
              <p:cNvGrpSpPr/>
              <p:nvPr/>
            </p:nvGrpSpPr>
            <p:grpSpPr>
              <a:xfrm>
                <a:off x="1620027" y="1543137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1276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298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9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77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296" name="Rectangle 129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7" name="Oval 129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78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294" name="Rectangle 129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5" name="Oval 129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79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292" name="Rectangle 129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3" name="Oval 129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0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290" name="Rectangle 128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1" name="Oval 129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1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288" name="Rectangle 128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9" name="Oval 128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2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286" name="Rectangle 128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7" name="Oval 128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3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284" name="Rectangle 128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5" name="Oval 128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226" name="Group 161"/>
              <p:cNvGrpSpPr/>
              <p:nvPr/>
            </p:nvGrpSpPr>
            <p:grpSpPr>
              <a:xfrm>
                <a:off x="1620027" y="1721106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1252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274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5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53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272" name="Rectangle 127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3" name="Oval 127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54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270" name="Rectangle 126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1" name="Oval 127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55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268" name="Rectangle 126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9" name="Oval 126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56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266" name="Rectangle 126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7" name="Oval 126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57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264" name="Rectangle 126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5" name="Oval 126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58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262" name="Rectangle 126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3" name="Oval 126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59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260" name="Rectangle 125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1" name="Oval 126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227" name="Group 186"/>
              <p:cNvGrpSpPr/>
              <p:nvPr/>
            </p:nvGrpSpPr>
            <p:grpSpPr>
              <a:xfrm>
                <a:off x="1620027" y="1890609"/>
                <a:ext cx="1372956" cy="173736"/>
                <a:chOff x="1617150" y="681399"/>
                <a:chExt cx="1372956" cy="173736"/>
              </a:xfrm>
              <a:grpFill/>
            </p:grpSpPr>
            <p:grpSp>
              <p:nvGrpSpPr>
                <p:cNvPr id="1228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250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1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9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248" name="Rectangle 124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9" name="Oval 124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30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246" name="Rectangle 124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7" name="Oval 124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31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244" name="Rectangle 124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5" name="Oval 124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32" name="Group 1231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242" name="Rectangle 124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3" name="Oval 124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33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240" name="Rectangle 123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1" name="Oval 124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34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238" name="Rectangle 123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9" name="Oval 123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35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  <a:grpFill/>
              </p:grpSpPr>
              <p:sp>
                <p:nvSpPr>
                  <p:cNvPr id="1236" name="Rectangle 123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7" name="Oval 123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2421" name="TextBox 2420"/>
          <p:cNvSpPr txBox="1"/>
          <p:nvPr/>
        </p:nvSpPr>
        <p:spPr>
          <a:xfrm>
            <a:off x="1981200" y="2204896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latin typeface="Bernard MT Condensed"/>
                <a:cs typeface="Bernard MT Condensed"/>
              </a:rPr>
              <a:t>Balls</a:t>
            </a:r>
            <a:endParaRPr lang="en-US" sz="3600" dirty="0">
              <a:ln>
                <a:solidFill>
                  <a:srgbClr val="FF0000"/>
                </a:solidFill>
              </a:ln>
              <a:solidFill>
                <a:schemeClr val="bg1"/>
              </a:solidFill>
              <a:latin typeface="Bernard MT Condensed"/>
              <a:cs typeface="Bernard MT Condensed"/>
            </a:endParaRPr>
          </a:p>
        </p:txBody>
      </p:sp>
      <p:sp>
        <p:nvSpPr>
          <p:cNvPr id="2422" name="TextBox 2421"/>
          <p:cNvSpPr txBox="1"/>
          <p:nvPr/>
        </p:nvSpPr>
        <p:spPr>
          <a:xfrm>
            <a:off x="1752600" y="3055796"/>
            <a:ext cx="135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ln>
                  <a:solidFill>
                    <a:srgbClr val="FF0000"/>
                  </a:solidFill>
                </a:ln>
                <a:solidFill>
                  <a:srgbClr val="FFFFFF"/>
                </a:solidFill>
                <a:latin typeface="Bernard MT Condensed"/>
                <a:cs typeface="Bernard MT Condensed"/>
              </a:rPr>
              <a:t>Strikes</a:t>
            </a:r>
            <a:endParaRPr lang="en-US" sz="3600" dirty="0">
              <a:ln>
                <a:solidFill>
                  <a:srgbClr val="FF0000"/>
                </a:solidFill>
              </a:ln>
              <a:solidFill>
                <a:srgbClr val="FFFFFF"/>
              </a:solidFill>
              <a:latin typeface="Bernard MT Condensed"/>
              <a:cs typeface="Bernard MT Condensed"/>
            </a:endParaRPr>
          </a:p>
        </p:txBody>
      </p:sp>
      <p:sp>
        <p:nvSpPr>
          <p:cNvPr id="2423" name="TextBox 2422"/>
          <p:cNvSpPr txBox="1"/>
          <p:nvPr/>
        </p:nvSpPr>
        <p:spPr>
          <a:xfrm>
            <a:off x="2057400" y="4434289"/>
            <a:ext cx="105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ln>
                  <a:solidFill>
                    <a:srgbClr val="FF0000"/>
                  </a:solidFill>
                </a:ln>
                <a:solidFill>
                  <a:srgbClr val="FFFFFF"/>
                </a:solidFill>
                <a:latin typeface="Bernard MT Condensed"/>
                <a:cs typeface="Bernard MT Condensed"/>
              </a:rPr>
              <a:t>Outs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9" name="Group 1218"/>
          <p:cNvGrpSpPr/>
          <p:nvPr/>
        </p:nvGrpSpPr>
        <p:grpSpPr>
          <a:xfrm rot="10800000">
            <a:off x="3836522" y="1573122"/>
            <a:ext cx="2757534" cy="4154905"/>
            <a:chOff x="1557018" y="675277"/>
            <a:chExt cx="2757534" cy="4154905"/>
          </a:xfrm>
        </p:grpSpPr>
        <p:sp>
          <p:nvSpPr>
            <p:cNvPr id="12" name="Oval 11"/>
            <p:cNvSpPr/>
            <p:nvPr/>
          </p:nvSpPr>
          <p:spPr>
            <a:xfrm>
              <a:off x="4171246" y="2463801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1557018" y="675277"/>
              <a:ext cx="1375833" cy="1382946"/>
              <a:chOff x="1617150" y="681399"/>
              <a:chExt cx="1375833" cy="1382946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1617150" y="681399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7" name="Rectangle 2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0" name="Rectangle 2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3" name="Rectangle 3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1617162" y="850731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38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60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8" name="Rectangle 5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6" name="Rectangle 5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Oval 5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4" name="Rectangle 5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0" name="Rectangle 4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Oval 5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Oval 4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2" name="Group 61"/>
              <p:cNvGrpSpPr/>
              <p:nvPr/>
            </p:nvGrpSpPr>
            <p:grpSpPr>
              <a:xfrm>
                <a:off x="1617174" y="1024296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63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5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4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3" name="Rectangle 8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Oval 8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9" name="Rectangle 78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7" name="Rectangle 7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Oval 7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8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9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3" name="Rectangle 7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1" name="Rectangle 7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7" name="Group 86"/>
              <p:cNvGrpSpPr/>
              <p:nvPr/>
            </p:nvGrpSpPr>
            <p:grpSpPr>
              <a:xfrm>
                <a:off x="1617343" y="1191432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88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0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8" name="Rectangle 10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Oval 10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4" name="Rectangle 10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2" name="Rectangle 10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Oval 10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8" name="Rectangle 9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2" name="Group 111"/>
              <p:cNvGrpSpPr/>
              <p:nvPr/>
            </p:nvGrpSpPr>
            <p:grpSpPr>
              <a:xfrm>
                <a:off x="1620027" y="1373634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113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35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4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5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31" name="Rectangle 13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Oval 13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29" name="Rectangle 128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Oval 129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7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Oval 12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8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25" name="Rectangle 12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Oval 12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9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23" name="Rectangle 12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0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21" name="Rectangle 12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1620027" y="1543137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138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60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9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58" name="Rectangle 15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0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56" name="Rectangle 15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1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2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52" name="Rectangle 15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Oval 15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3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50" name="Rectangle 14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4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5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46" name="Rectangle 14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2" name="Group 161"/>
              <p:cNvGrpSpPr/>
              <p:nvPr/>
            </p:nvGrpSpPr>
            <p:grpSpPr>
              <a:xfrm>
                <a:off x="1620027" y="1721106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163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85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4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83" name="Rectangle 18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Oval 18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5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Oval 18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6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79" name="Rectangle 178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7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77" name="Rectangle 17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8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75" name="Rectangle 17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9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73" name="Rectangle 17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Oval 17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0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71" name="Rectangle 17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7" name="Group 186"/>
              <p:cNvGrpSpPr/>
              <p:nvPr/>
            </p:nvGrpSpPr>
            <p:grpSpPr>
              <a:xfrm>
                <a:off x="1620027" y="1890609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188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10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9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08" name="Rectangle 20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0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Oval 20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1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04" name="Rectangle 20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2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3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00" name="Rectangle 19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Oval 20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4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5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96" name="Rectangle 19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Oval 19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13" name="Group 212"/>
            <p:cNvGrpSpPr/>
            <p:nvPr/>
          </p:nvGrpSpPr>
          <p:grpSpPr>
            <a:xfrm>
              <a:off x="2932851" y="675277"/>
              <a:ext cx="1375833" cy="1382946"/>
              <a:chOff x="1617150" y="681399"/>
              <a:chExt cx="1375833" cy="1382946"/>
            </a:xfrm>
          </p:grpSpPr>
          <p:grpSp>
            <p:nvGrpSpPr>
              <p:cNvPr id="214" name="Group 35"/>
              <p:cNvGrpSpPr/>
              <p:nvPr/>
            </p:nvGrpSpPr>
            <p:grpSpPr>
              <a:xfrm>
                <a:off x="1617150" y="681399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390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12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3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1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10" name="Rectangle 1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1" name="Oval 1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2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08" name="Rectangle 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9" name="Oval 1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3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06" name="Rectangle 2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7" name="Oval 2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4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04" name="Rectangle 2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5" name="Oval 2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5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02" name="Rectangle 2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3" name="Oval 2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6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00" name="Rectangle 39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1" name="Oval 40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7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98" name="Rectangle 39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9" name="Oval 39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15" name="Group 36"/>
              <p:cNvGrpSpPr/>
              <p:nvPr/>
            </p:nvGrpSpPr>
            <p:grpSpPr>
              <a:xfrm>
                <a:off x="1617162" y="850731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366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88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9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7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86" name="Rectangle 38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7" name="Oval 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8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84" name="Rectangle 38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5" name="Oval 38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9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82" name="Rectangle 38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3" name="Oval 38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0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80" name="Rectangle 37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1" name="Oval 38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1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78" name="Rectangle 37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9" name="Oval 37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2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76" name="Rectangle 37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7" name="Oval 37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3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74" name="Rectangle 37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5" name="Oval 37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16" name="Group 61"/>
              <p:cNvGrpSpPr/>
              <p:nvPr/>
            </p:nvGrpSpPr>
            <p:grpSpPr>
              <a:xfrm>
                <a:off x="1617174" y="1024296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342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64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5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3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62" name="Rectangle 8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3" name="Oval 8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4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60" name="Rectangle 35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1" name="Oval 36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5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58" name="Rectangle 35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9" name="Oval 3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6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56" name="Rectangle 35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7" name="Oval 35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7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54" name="Rectangle 35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5" name="Oval 35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8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3" name="Oval 35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9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50" name="Rectangle 34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1" name="Oval 35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17" name="Group 86"/>
              <p:cNvGrpSpPr/>
              <p:nvPr/>
            </p:nvGrpSpPr>
            <p:grpSpPr>
              <a:xfrm>
                <a:off x="1617343" y="1191432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318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40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1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9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38" name="Rectangle 10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9" name="Oval 10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0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7" name="Oval 10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1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34" name="Rectangle 33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5" name="Oval 33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2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32" name="Rectangle 33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3" name="Oval 33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3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30" name="Rectangle 32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1" name="Oval 33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4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28" name="Rectangle 32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9" name="Oval 32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5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26" name="Rectangle 32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7" name="Oval 32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18" name="Group 111"/>
              <p:cNvGrpSpPr/>
              <p:nvPr/>
            </p:nvGrpSpPr>
            <p:grpSpPr>
              <a:xfrm>
                <a:off x="1620027" y="1373634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294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16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5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14" name="Rectangle 31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" name="Oval 31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6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12" name="Rectangle 31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" name="Oval 31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7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10" name="Rectangle 30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1" name="Oval 31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8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08" name="Rectangle 30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Oval 30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9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06" name="Rectangle 30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" name="Oval 30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0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04" name="Rectangle 30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1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302" name="Rectangle 30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" name="Oval 30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19" name="Group 136"/>
              <p:cNvGrpSpPr/>
              <p:nvPr/>
            </p:nvGrpSpPr>
            <p:grpSpPr>
              <a:xfrm>
                <a:off x="1620027" y="1543137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270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92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1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90" name="Rectangle 28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" name="Oval 29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2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88" name="Rectangle 28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" name="Oval 28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3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86" name="Rectangle 28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" name="Oval 28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4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84" name="Rectangle 28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5" name="Oval 28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5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82" name="Rectangle 28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3" name="Oval 28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6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80" name="Rectangle 27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" name="Oval 28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7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78" name="Rectangle 27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20" name="Group 161"/>
              <p:cNvGrpSpPr/>
              <p:nvPr/>
            </p:nvGrpSpPr>
            <p:grpSpPr>
              <a:xfrm>
                <a:off x="1620027" y="1721106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246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68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7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66" name="Rectangle 26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Oval 26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8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64" name="Rectangle 26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Oval 26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9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62" name="Rectangle 26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Oval 26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0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60" name="Rectangle 25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" name="Oval 26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1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58" name="Rectangle 25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Oval 2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2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56" name="Rectangle 25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Oval 25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3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54" name="Rectangle 25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Oval 25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21" name="Group 186"/>
              <p:cNvGrpSpPr/>
              <p:nvPr/>
            </p:nvGrpSpPr>
            <p:grpSpPr>
              <a:xfrm>
                <a:off x="1620027" y="1890609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222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44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5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3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42" name="Rectangle 24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3" name="Oval 24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4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5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38" name="Rectangle 23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Oval 23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6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36" name="Rectangle 23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7" name="Oval 23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7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34" name="Rectangle 23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5" name="Oval 23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8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32" name="Rectangle 23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Oval 23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9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230" name="Rectangle 22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Oval 23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14" name="Group 413"/>
            <p:cNvGrpSpPr/>
            <p:nvPr/>
          </p:nvGrpSpPr>
          <p:grpSpPr>
            <a:xfrm>
              <a:off x="1559899" y="2056163"/>
              <a:ext cx="1375833" cy="1382946"/>
              <a:chOff x="1617150" y="681399"/>
              <a:chExt cx="1375833" cy="1382946"/>
            </a:xfrm>
          </p:grpSpPr>
          <p:grpSp>
            <p:nvGrpSpPr>
              <p:cNvPr id="415" name="Group 35"/>
              <p:cNvGrpSpPr/>
              <p:nvPr/>
            </p:nvGrpSpPr>
            <p:grpSpPr>
              <a:xfrm>
                <a:off x="1617150" y="681399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591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613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2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611" name="Rectangle 1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" name="Oval 1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3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609" name="Rectangle 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0" name="Oval 1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4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607" name="Rectangle 2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8" name="Oval 2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5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605" name="Rectangle 2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6" name="Oval 2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6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603" name="Rectangle 2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" name="Oval 2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7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601" name="Rectangle 60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" name="Oval 60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8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99" name="Rectangle 598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" name="Oval 599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16" name="Group 36"/>
              <p:cNvGrpSpPr/>
              <p:nvPr/>
            </p:nvGrpSpPr>
            <p:grpSpPr>
              <a:xfrm>
                <a:off x="1617162" y="850731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567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89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0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8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87" name="Rectangle 58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8" name="Oval 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9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85" name="Rectangle 58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6" name="Oval 58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0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83" name="Rectangle 58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4" name="Oval 58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1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81" name="Rectangle 58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2" name="Oval 58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2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79" name="Rectangle 578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0" name="Oval 579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3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77" name="Rectangle 57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8" name="Oval 57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4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75" name="Rectangle 57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6" name="Oval 57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17" name="Group 61"/>
              <p:cNvGrpSpPr/>
              <p:nvPr/>
            </p:nvGrpSpPr>
            <p:grpSpPr>
              <a:xfrm>
                <a:off x="1617174" y="1024296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543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65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6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4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63" name="Rectangle 8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4" name="Oval 8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5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61" name="Rectangle 56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2" name="Oval 56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6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59" name="Rectangle 558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0" name="Oval 559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7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57" name="Rectangle 55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8" name="Oval 55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8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55" name="Rectangle 55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" name="Oval 55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9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53" name="Rectangle 55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4" name="Oval 55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0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51" name="Rectangle 55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2" name="Oval 55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18" name="Group 86"/>
              <p:cNvGrpSpPr/>
              <p:nvPr/>
            </p:nvGrpSpPr>
            <p:grpSpPr>
              <a:xfrm>
                <a:off x="1617343" y="1191432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519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41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0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39" name="Rectangle 10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" name="Oval 10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1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37" name="Rectangle 53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8" name="Oval 10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2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35" name="Rectangle 53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" name="Oval 53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3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33" name="Rectangle 53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4" name="Oval 53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4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31" name="Rectangle 53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" name="Oval 53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5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29" name="Rectangle 528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0" name="Oval 529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6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27" name="Rectangle 52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" name="Oval 52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19" name="Group 111"/>
              <p:cNvGrpSpPr/>
              <p:nvPr/>
            </p:nvGrpSpPr>
            <p:grpSpPr>
              <a:xfrm>
                <a:off x="1620027" y="1373634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495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17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6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15" name="Rectangle 51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" name="Oval 51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7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13" name="Rectangle 51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" name="Oval 51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8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11" name="Rectangle 51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" name="Oval 51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9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09" name="Rectangle 508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0" name="Oval 509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0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07" name="Rectangle 50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8" name="Oval 50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1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05" name="Rectangle 50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6" name="Oval 50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2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503" name="Rectangle 50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4" name="Oval 50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20" name="Group 136"/>
              <p:cNvGrpSpPr/>
              <p:nvPr/>
            </p:nvGrpSpPr>
            <p:grpSpPr>
              <a:xfrm>
                <a:off x="1620027" y="1543137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471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93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4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2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91" name="Rectangle 49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" name="Oval 49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3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89" name="Rectangle 488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0" name="Oval 489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4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87" name="Rectangle 48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8" name="Oval 48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5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85" name="Rectangle 48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6" name="Oval 48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6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83" name="Rectangle 48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" name="Oval 48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7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81" name="Rectangle 48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2" name="Oval 48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8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79" name="Rectangle 478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0" name="Oval 479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21" name="Group 161"/>
              <p:cNvGrpSpPr/>
              <p:nvPr/>
            </p:nvGrpSpPr>
            <p:grpSpPr>
              <a:xfrm>
                <a:off x="1620027" y="1721106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447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69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0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8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67" name="Rectangle 46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8" name="Oval 46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9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65" name="Rectangle 46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6" name="Oval 46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0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63" name="Rectangle 46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4" name="Oval 46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1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61" name="Rectangle 46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2" name="Oval 46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2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59" name="Rectangle 458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0" name="Oval 459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3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57" name="Rectangle 45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8" name="Oval 45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4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55" name="Rectangle 45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6" name="Oval 45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22" name="Group 186"/>
              <p:cNvGrpSpPr/>
              <p:nvPr/>
            </p:nvGrpSpPr>
            <p:grpSpPr>
              <a:xfrm>
                <a:off x="1620027" y="1890609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423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45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6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4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4" name="Oval 44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5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41" name="Rectangle 44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2" name="Oval 44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6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39" name="Rectangle 438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0" name="Oval 439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7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8" name="Oval 43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8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35" name="Rectangle 43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6" name="Oval 43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9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33" name="Rectangle 43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4" name="Oval 43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0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2" name="Oval 43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615" name="Group 614"/>
            <p:cNvGrpSpPr/>
            <p:nvPr/>
          </p:nvGrpSpPr>
          <p:grpSpPr>
            <a:xfrm>
              <a:off x="2935732" y="2056163"/>
              <a:ext cx="1375833" cy="1382946"/>
              <a:chOff x="1617150" y="681399"/>
              <a:chExt cx="1375833" cy="1382946"/>
            </a:xfrm>
          </p:grpSpPr>
          <p:grpSp>
            <p:nvGrpSpPr>
              <p:cNvPr id="616" name="Group 35"/>
              <p:cNvGrpSpPr/>
              <p:nvPr/>
            </p:nvGrpSpPr>
            <p:grpSpPr>
              <a:xfrm>
                <a:off x="1617150" y="681399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792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14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5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3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12" name="Rectangle 1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3" name="Oval 1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4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10" name="Rectangle 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1" name="Oval 1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5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08" name="Rectangle 2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9" name="Oval 2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6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06" name="Rectangle 2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7" name="Oval 2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7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04" name="Rectangle 2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5" name="Oval 2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8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02" name="Rectangle 80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3" name="Oval 80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9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00" name="Rectangle 79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1" name="Oval 80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17" name="Group 36"/>
              <p:cNvGrpSpPr/>
              <p:nvPr/>
            </p:nvGrpSpPr>
            <p:grpSpPr>
              <a:xfrm>
                <a:off x="1617162" y="850731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768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90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1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9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88" name="Rectangle 78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9" name="Oval 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0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86" name="Rectangle 78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7" name="Oval 78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1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84" name="Rectangle 78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5" name="Oval 78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2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82" name="Rectangle 78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3" name="Oval 78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3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80" name="Rectangle 77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1" name="Oval 78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4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78" name="Rectangle 77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9" name="Oval 77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5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76" name="Rectangle 77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7" name="Oval 77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18" name="Group 61"/>
              <p:cNvGrpSpPr/>
              <p:nvPr/>
            </p:nvGrpSpPr>
            <p:grpSpPr>
              <a:xfrm>
                <a:off x="1617174" y="1024296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744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66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7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5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64" name="Rectangle 8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5" name="Oval 8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6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62" name="Rectangle 76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3" name="Oval 76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7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60" name="Rectangle 75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1" name="Oval 76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8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58" name="Rectangle 75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9" name="Oval 7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9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56" name="Rectangle 75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7" name="Oval 75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0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54" name="Rectangle 75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5" name="Oval 75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1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52" name="Rectangle 75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3" name="Oval 75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19" name="Group 86"/>
              <p:cNvGrpSpPr/>
              <p:nvPr/>
            </p:nvGrpSpPr>
            <p:grpSpPr>
              <a:xfrm>
                <a:off x="1617343" y="1191432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720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42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3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1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40" name="Rectangle 10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1" name="Oval 10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2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38" name="Rectangle 73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9" name="Oval 10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3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36" name="Rectangle 73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7" name="Oval 73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4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34" name="Rectangle 73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5" name="Oval 73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5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32" name="Rectangle 73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3" name="Oval 73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6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30" name="Rectangle 72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1" name="Oval 73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7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28" name="Rectangle 72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9" name="Oval 72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20" name="Group 111"/>
              <p:cNvGrpSpPr/>
              <p:nvPr/>
            </p:nvGrpSpPr>
            <p:grpSpPr>
              <a:xfrm>
                <a:off x="1620027" y="1373634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696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18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9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97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16" name="Rectangle 71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7" name="Oval 71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98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14" name="Rectangle 71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5" name="Oval 71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99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12" name="Rectangle 71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3" name="Oval 71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0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10" name="Rectangle 70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1" name="Oval 71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1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08" name="Rectangle 70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9" name="Oval 70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2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06" name="Rectangle 70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7" name="Oval 70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3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704" name="Rectangle 70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5" name="Oval 70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21" name="Group 136"/>
              <p:cNvGrpSpPr/>
              <p:nvPr/>
            </p:nvGrpSpPr>
            <p:grpSpPr>
              <a:xfrm>
                <a:off x="1620027" y="1543137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672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694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5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3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692" name="Rectangle 69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3" name="Oval 69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4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690" name="Rectangle 68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1" name="Oval 69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5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688" name="Rectangle 68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9" name="Oval 68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6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686" name="Rectangle 68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7" name="Oval 68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7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684" name="Rectangle 68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5" name="Oval 68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8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682" name="Rectangle 68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3" name="Oval 68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9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680" name="Rectangle 67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1" name="Oval 68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22" name="Group 161"/>
              <p:cNvGrpSpPr/>
              <p:nvPr/>
            </p:nvGrpSpPr>
            <p:grpSpPr>
              <a:xfrm>
                <a:off x="1620027" y="1721106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648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670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1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49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668" name="Rectangle 66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9" name="Oval 66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0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666" name="Rectangle 66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7" name="Oval 66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1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664" name="Rectangle 66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5" name="Oval 66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2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662" name="Rectangle 66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3" name="Oval 66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3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660" name="Rectangle 65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1" name="Oval 66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4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658" name="Rectangle 65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9" name="Oval 6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5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656" name="Rectangle 65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7" name="Oval 65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23" name="Group 186"/>
              <p:cNvGrpSpPr/>
              <p:nvPr/>
            </p:nvGrpSpPr>
            <p:grpSpPr>
              <a:xfrm>
                <a:off x="1620027" y="1890609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624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646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7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5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644" name="Rectangle 64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5" name="Oval 64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6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642" name="Rectangle 64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3" name="Oval 64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7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640" name="Rectangle 63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1" name="Oval 64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8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638" name="Rectangle 63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9" name="Oval 63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9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636" name="Rectangle 63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7" name="Oval 63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0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634" name="Rectangle 63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5" name="Oval 63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1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632" name="Rectangle 63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3" name="Oval 63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816" name="Group 815"/>
            <p:cNvGrpSpPr/>
            <p:nvPr/>
          </p:nvGrpSpPr>
          <p:grpSpPr>
            <a:xfrm>
              <a:off x="1562886" y="3447236"/>
              <a:ext cx="1375833" cy="1382946"/>
              <a:chOff x="1617150" y="681399"/>
              <a:chExt cx="1375833" cy="1382946"/>
            </a:xfrm>
          </p:grpSpPr>
          <p:grpSp>
            <p:nvGrpSpPr>
              <p:cNvPr id="817" name="Group 35"/>
              <p:cNvGrpSpPr/>
              <p:nvPr/>
            </p:nvGrpSpPr>
            <p:grpSpPr>
              <a:xfrm>
                <a:off x="1617150" y="681399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993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15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6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94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13" name="Rectangle 1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4" name="Oval 1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95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11" name="Rectangle 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2" name="Oval 1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96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09" name="Rectangle 2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0" name="Oval 2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97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07" name="Rectangle 2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8" name="Oval 2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98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05" name="Rectangle 2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6" name="Oval 2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99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03" name="Rectangle 100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4" name="Oval 100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00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01" name="Rectangle 100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2" name="Oval 100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18" name="Group 36"/>
              <p:cNvGrpSpPr/>
              <p:nvPr/>
            </p:nvGrpSpPr>
            <p:grpSpPr>
              <a:xfrm>
                <a:off x="1617162" y="850731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969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91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2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0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89" name="Rectangle 988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0" name="Oval 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1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87" name="Rectangle 98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8" name="Oval 98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2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85" name="Rectangle 98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6" name="Oval 98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3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83" name="Rectangle 98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4" name="Oval 98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4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81" name="Rectangle 98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2" name="Oval 98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5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79" name="Rectangle 978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0" name="Oval 979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6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77" name="Rectangle 97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8" name="Oval 97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19" name="Group 61"/>
              <p:cNvGrpSpPr/>
              <p:nvPr/>
            </p:nvGrpSpPr>
            <p:grpSpPr>
              <a:xfrm>
                <a:off x="1617174" y="1024296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945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67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8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6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65" name="Rectangle 8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6" name="Oval 8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7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63" name="Rectangle 96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4" name="Oval 96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8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61" name="Rectangle 96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2" name="Oval 96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9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59" name="Rectangle 958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0" name="Oval 959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0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57" name="Rectangle 95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8" name="Oval 95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1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55" name="Rectangle 95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6" name="Oval 95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2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53" name="Rectangle 95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4" name="Oval 95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20" name="Group 86"/>
              <p:cNvGrpSpPr/>
              <p:nvPr/>
            </p:nvGrpSpPr>
            <p:grpSpPr>
              <a:xfrm>
                <a:off x="1617343" y="1191432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921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43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4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2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41" name="Rectangle 10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2" name="Oval 10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3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39" name="Rectangle 938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0" name="Oval 10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4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37" name="Rectangle 93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8" name="Oval 93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5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35" name="Rectangle 93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6" name="Oval 93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6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33" name="Rectangle 93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4" name="Oval 93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7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31" name="Rectangle 93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2" name="Oval 93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8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29" name="Rectangle 928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0" name="Oval 929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21" name="Group 111"/>
              <p:cNvGrpSpPr/>
              <p:nvPr/>
            </p:nvGrpSpPr>
            <p:grpSpPr>
              <a:xfrm>
                <a:off x="1620027" y="1373634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897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19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0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8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17" name="Rectangle 91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8" name="Oval 91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9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15" name="Rectangle 91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6" name="Oval 91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0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13" name="Rectangle 91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4" name="Oval 91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1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11" name="Rectangle 91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2" name="Oval 91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2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09" name="Rectangle 908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0" name="Oval 909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3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07" name="Rectangle 90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8" name="Oval 90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4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905" name="Rectangle 90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6" name="Oval 90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22" name="Group 136"/>
              <p:cNvGrpSpPr/>
              <p:nvPr/>
            </p:nvGrpSpPr>
            <p:grpSpPr>
              <a:xfrm>
                <a:off x="1620027" y="1543137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873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95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6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74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93" name="Rectangle 89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4" name="Oval 89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75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91" name="Rectangle 89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2" name="Oval 89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76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89" name="Rectangle 888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0" name="Oval 889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77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87" name="Rectangle 88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8" name="Oval 88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78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85" name="Rectangle 88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6" name="Oval 88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79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83" name="Rectangle 88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4" name="Oval 88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0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81" name="Rectangle 88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2" name="Oval 88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23" name="Group 161"/>
              <p:cNvGrpSpPr/>
              <p:nvPr/>
            </p:nvGrpSpPr>
            <p:grpSpPr>
              <a:xfrm>
                <a:off x="1620027" y="1721106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849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71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2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0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69" name="Rectangle 868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0" name="Oval 869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1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67" name="Rectangle 86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8" name="Oval 86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2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65" name="Rectangle 86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6" name="Oval 86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3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63" name="Rectangle 86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4" name="Oval 86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4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61" name="Rectangle 86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2" name="Oval 86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5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59" name="Rectangle 858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0" name="Oval 859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6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57" name="Rectangle 85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8" name="Oval 85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24" name="Group 186"/>
              <p:cNvGrpSpPr/>
              <p:nvPr/>
            </p:nvGrpSpPr>
            <p:grpSpPr>
              <a:xfrm>
                <a:off x="1620027" y="1890609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825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47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8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26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45" name="Rectangle 84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6" name="Oval 84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27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43" name="Rectangle 84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4" name="Oval 84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28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41" name="Rectangle 84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2" name="Oval 84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29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39" name="Rectangle 838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0" name="Oval 839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0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37" name="Rectangle 83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8" name="Oval 83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1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35" name="Rectangle 83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6" name="Oval 83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2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833" name="Rectangle 83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4" name="Oval 83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017" name="Group 1016"/>
            <p:cNvGrpSpPr/>
            <p:nvPr/>
          </p:nvGrpSpPr>
          <p:grpSpPr>
            <a:xfrm>
              <a:off x="2938719" y="3447236"/>
              <a:ext cx="1375833" cy="1382946"/>
              <a:chOff x="1617150" y="681399"/>
              <a:chExt cx="1375833" cy="1382946"/>
            </a:xfrm>
          </p:grpSpPr>
          <p:grpSp>
            <p:nvGrpSpPr>
              <p:cNvPr id="1018" name="Group 35"/>
              <p:cNvGrpSpPr/>
              <p:nvPr/>
            </p:nvGrpSpPr>
            <p:grpSpPr>
              <a:xfrm>
                <a:off x="1617150" y="681399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1194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216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7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95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214" name="Rectangle 14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5" name="Oval 15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96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212" name="Rectangle 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3" name="Oval 1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97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210" name="Rectangle 20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1" name="Oval 21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98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208" name="Rectangle 2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9" name="Oval 2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99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206" name="Rectangle 26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7" name="Oval 27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00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204" name="Rectangle 120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5" name="Oval 120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01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202" name="Rectangle 120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3" name="Oval 120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19" name="Group 36"/>
              <p:cNvGrpSpPr/>
              <p:nvPr/>
            </p:nvGrpSpPr>
            <p:grpSpPr>
              <a:xfrm>
                <a:off x="1617162" y="850731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1170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92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3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71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90" name="Rectangle 118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1" name="Oval 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72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88" name="Rectangle 118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9" name="Oval 118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73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86" name="Rectangle 118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7" name="Oval 118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74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84" name="Rectangle 118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5" name="Oval 118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75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82" name="Rectangle 118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3" name="Oval 118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76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80" name="Rectangle 117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1" name="Oval 118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77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78" name="Rectangle 117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9" name="Oval 117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20" name="Group 61"/>
              <p:cNvGrpSpPr/>
              <p:nvPr/>
            </p:nvGrpSpPr>
            <p:grpSpPr>
              <a:xfrm>
                <a:off x="1617174" y="1024296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1146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68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9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47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66" name="Rectangle 82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7" name="Oval 83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48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64" name="Rectangle 116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5" name="Oval 116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49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62" name="Rectangle 116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3" name="Oval 116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50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60" name="Rectangle 115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1" name="Oval 116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51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58" name="Rectangle 115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9" name="Oval 11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52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56" name="Rectangle 115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7" name="Oval 115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53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54" name="Rectangle 115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5" name="Oval 115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21" name="Group 86"/>
              <p:cNvGrpSpPr/>
              <p:nvPr/>
            </p:nvGrpSpPr>
            <p:grpSpPr>
              <a:xfrm>
                <a:off x="1617343" y="1191432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1122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44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5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23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42" name="Rectangle 10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3" name="Oval 10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24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40" name="Rectangle 113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1" name="Oval 10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25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38" name="Rectangle 113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9" name="Oval 113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26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36" name="Rectangle 113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7" name="Oval 113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27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34" name="Rectangle 113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5" name="Oval 113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28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32" name="Rectangle 113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3" name="Oval 113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29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30" name="Rectangle 112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1" name="Oval 113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22" name="Group 111"/>
              <p:cNvGrpSpPr/>
              <p:nvPr/>
            </p:nvGrpSpPr>
            <p:grpSpPr>
              <a:xfrm>
                <a:off x="1620027" y="1373634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1098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20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1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99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18" name="Rectangle 111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9" name="Oval 111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00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16" name="Rectangle 111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7" name="Oval 111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01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14" name="Rectangle 111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5" name="Oval 111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02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12" name="Rectangle 111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3" name="Oval 111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03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10" name="Rectangle 110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1" name="Oval 111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04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08" name="Rectangle 110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9" name="Oval 110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05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106" name="Rectangle 110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7" name="Oval 110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23" name="Group 136"/>
              <p:cNvGrpSpPr/>
              <p:nvPr/>
            </p:nvGrpSpPr>
            <p:grpSpPr>
              <a:xfrm>
                <a:off x="1620027" y="1543137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1074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96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7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75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94" name="Rectangle 109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5" name="Oval 109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76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92" name="Rectangle 109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3" name="Oval 109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77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90" name="Rectangle 108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1" name="Oval 109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78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88" name="Rectangle 108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9" name="Oval 108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79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86" name="Rectangle 108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7" name="Oval 108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80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84" name="Rectangle 108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5" name="Oval 108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81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82" name="Rectangle 108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3" name="Oval 108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24" name="Group 161"/>
              <p:cNvGrpSpPr/>
              <p:nvPr/>
            </p:nvGrpSpPr>
            <p:grpSpPr>
              <a:xfrm>
                <a:off x="1620027" y="1721106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1050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72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3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51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70" name="Rectangle 106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1" name="Oval 107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52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68" name="Rectangle 106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9" name="Oval 106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53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66" name="Rectangle 106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7" name="Oval 106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54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64" name="Rectangle 106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5" name="Oval 106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55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62" name="Rectangle 106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3" name="Oval 106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56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60" name="Rectangle 105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1" name="Oval 106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57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58" name="Rectangle 105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9" name="Oval 105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25" name="Group 186"/>
              <p:cNvGrpSpPr/>
              <p:nvPr/>
            </p:nvGrpSpPr>
            <p:grpSpPr>
              <a:xfrm>
                <a:off x="1620027" y="1890609"/>
                <a:ext cx="1372956" cy="173736"/>
                <a:chOff x="1617150" y="681399"/>
                <a:chExt cx="1372956" cy="173736"/>
              </a:xfrm>
            </p:grpSpPr>
            <p:grpSp>
              <p:nvGrpSpPr>
                <p:cNvPr id="1026" name="Group 12"/>
                <p:cNvGrpSpPr/>
                <p:nvPr/>
              </p:nvGrpSpPr>
              <p:grpSpPr>
                <a:xfrm>
                  <a:off x="161715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48" name="Rectangle 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9" name="Oval 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27" name="Group 13"/>
                <p:cNvGrpSpPr/>
                <p:nvPr/>
              </p:nvGrpSpPr>
              <p:grpSpPr>
                <a:xfrm>
                  <a:off x="1786653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46" name="Rectangle 104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7" name="Oval 104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28" name="Group 16"/>
                <p:cNvGrpSpPr/>
                <p:nvPr/>
              </p:nvGrpSpPr>
              <p:grpSpPr>
                <a:xfrm>
                  <a:off x="1960389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44" name="Rectangle 104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5" name="Oval 104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29" name="Group 19"/>
                <p:cNvGrpSpPr/>
                <p:nvPr/>
              </p:nvGrpSpPr>
              <p:grpSpPr>
                <a:xfrm>
                  <a:off x="2129892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42" name="Rectangle 1041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3" name="Oval 1042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30" name="Group 22"/>
                <p:cNvGrpSpPr/>
                <p:nvPr/>
              </p:nvGrpSpPr>
              <p:grpSpPr>
                <a:xfrm>
                  <a:off x="2303628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40" name="Rectangle 1039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1" name="Oval 1040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31" name="Group 25"/>
                <p:cNvGrpSpPr/>
                <p:nvPr/>
              </p:nvGrpSpPr>
              <p:grpSpPr>
                <a:xfrm>
                  <a:off x="2473131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38" name="Rectangle 1037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9" name="Oval 1038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32" name="Group 28"/>
                <p:cNvGrpSpPr/>
                <p:nvPr/>
              </p:nvGrpSpPr>
              <p:grpSpPr>
                <a:xfrm>
                  <a:off x="2646867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36" name="Rectangle 1035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7" name="Oval 1036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33" name="Group 31"/>
                <p:cNvGrpSpPr/>
                <p:nvPr/>
              </p:nvGrpSpPr>
              <p:grpSpPr>
                <a:xfrm>
                  <a:off x="2816370" y="681399"/>
                  <a:ext cx="173736" cy="173736"/>
                  <a:chOff x="3062112" y="1368778"/>
                  <a:chExt cx="173736" cy="173736"/>
                </a:xfrm>
              </p:grpSpPr>
              <p:sp>
                <p:nvSpPr>
                  <p:cNvPr id="1034" name="Rectangle 1033"/>
                  <p:cNvSpPr/>
                  <p:nvPr/>
                </p:nvSpPr>
                <p:spPr>
                  <a:xfrm>
                    <a:off x="3062112" y="1368778"/>
                    <a:ext cx="173736" cy="17373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5" name="Oval 1034"/>
                  <p:cNvSpPr/>
                  <p:nvPr/>
                </p:nvSpPr>
                <p:spPr>
                  <a:xfrm>
                    <a:off x="3091747" y="1392768"/>
                    <a:ext cx="118872" cy="11887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8819</TotalTime>
  <Words>41</Words>
  <Application>Microsoft Macintosh PowerPoint</Application>
  <PresentationFormat>On-screen Show (4:3)</PresentationFormat>
  <Paragraphs>13</Paragraphs>
  <Slides>3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N/A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Jacob McManus</dc:creator>
  <cp:lastModifiedBy>Jacob McManus</cp:lastModifiedBy>
  <cp:revision>4</cp:revision>
  <cp:lastPrinted>2014-05-13T01:26:07Z</cp:lastPrinted>
  <dcterms:created xsi:type="dcterms:W3CDTF">2014-07-29T02:35:36Z</dcterms:created>
  <dcterms:modified xsi:type="dcterms:W3CDTF">2014-07-29T02:40:23Z</dcterms:modified>
</cp:coreProperties>
</file>