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6BA4B-4CA2-4918-83AB-3BF28D441CA5}" v="1051" dt="2023-10-18T15:59:36.432"/>
    <p1510:client id="{EAFEC1A0-5AE2-4BFC-9FB5-9F44A54CF720}" v="4" dt="2023-10-18T16:13:38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itkowski" userId="89d2474050499ac8" providerId="Windows Live" clId="Web-{EAFEC1A0-5AE2-4BFC-9FB5-9F44A54CF720}"/>
    <pc:docChg chg="modSld">
      <pc:chgData name="Daniel Witkowski" userId="89d2474050499ac8" providerId="Windows Live" clId="Web-{EAFEC1A0-5AE2-4BFC-9FB5-9F44A54CF720}" dt="2023-10-18T16:13:37.703" v="2" actId="20577"/>
      <pc:docMkLst>
        <pc:docMk/>
      </pc:docMkLst>
      <pc:sldChg chg="modSp">
        <pc:chgData name="Daniel Witkowski" userId="89d2474050499ac8" providerId="Windows Live" clId="Web-{EAFEC1A0-5AE2-4BFC-9FB5-9F44A54CF720}" dt="2023-10-18T16:13:37.703" v="2" actId="20577"/>
        <pc:sldMkLst>
          <pc:docMk/>
          <pc:sldMk cId="650317164" sldId="256"/>
        </pc:sldMkLst>
        <pc:spChg chg="mod">
          <ac:chgData name="Daniel Witkowski" userId="89d2474050499ac8" providerId="Windows Live" clId="Web-{EAFEC1A0-5AE2-4BFC-9FB5-9F44A54CF720}" dt="2023-10-18T16:13:37.703" v="2" actId="20577"/>
          <ac:spMkLst>
            <pc:docMk/>
            <pc:sldMk cId="650317164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4653"/>
          </a:xfrm>
        </p:spPr>
        <p:txBody>
          <a:bodyPr>
            <a:noAutofit/>
          </a:bodyPr>
          <a:lstStyle/>
          <a:p>
            <a:r>
              <a:rPr lang="pl-PL" sz="9000" b="1" dirty="0" err="1">
                <a:solidFill>
                  <a:schemeClr val="bg1"/>
                </a:solidFill>
                <a:ea typeface="Calibri Light"/>
                <a:cs typeface="Calibri Light"/>
              </a:rPr>
              <a:t>BlackJack</a:t>
            </a:r>
            <a:endParaRPr lang="pl-PL" sz="9000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5390732"/>
            <a:ext cx="9144000" cy="652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chemeClr val="bg1"/>
                </a:solidFill>
                <a:ea typeface="Calibri"/>
                <a:cs typeface="Calibri"/>
              </a:rPr>
              <a:t>Oczekiwanie na dołączenie drugiego gracza...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124C34-F16A-2CB3-AE50-EF5AC185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8" y="2371057"/>
            <a:ext cx="10515600" cy="5012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l-PL" sz="7000" b="1" dirty="0">
                <a:solidFill>
                  <a:schemeClr val="bg1"/>
                </a:solidFill>
                <a:ea typeface="Calibri"/>
                <a:cs typeface="Calibri"/>
              </a:rPr>
              <a:t>Czas postawić bet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E4DB70B-DCAB-0176-57D7-952443E3A646}"/>
              </a:ext>
            </a:extLst>
          </p:cNvPr>
          <p:cNvSpPr txBox="1"/>
          <p:nvPr/>
        </p:nvSpPr>
        <p:spPr>
          <a:xfrm>
            <a:off x="3564616" y="4476118"/>
            <a:ext cx="368344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Proszę postawić bet: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022083E-7541-1D86-E38A-F1161B9818AE}"/>
              </a:ext>
            </a:extLst>
          </p:cNvPr>
          <p:cNvSpPr txBox="1"/>
          <p:nvPr/>
        </p:nvSpPr>
        <p:spPr>
          <a:xfrm>
            <a:off x="6981509" y="4479164"/>
            <a:ext cx="124623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100 $</a:t>
            </a:r>
            <a:endParaRPr lang="pl-PL" sz="3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77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A3378B61-F647-7140-8770-F2E0564C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8" y="2371057"/>
            <a:ext cx="10515600" cy="5012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l-PL" sz="7000" b="1" dirty="0">
                <a:solidFill>
                  <a:schemeClr val="bg1"/>
                </a:solidFill>
                <a:ea typeface="Calibri"/>
                <a:cs typeface="Calibri"/>
              </a:rPr>
              <a:t>Czas postawić bet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C746FB0-EFDD-C6BF-EE74-E191E0CC9C01}"/>
              </a:ext>
            </a:extLst>
          </p:cNvPr>
          <p:cNvSpPr txBox="1"/>
          <p:nvPr/>
        </p:nvSpPr>
        <p:spPr>
          <a:xfrm>
            <a:off x="2485115" y="4814785"/>
            <a:ext cx="806494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500" b="1" dirty="0">
                <a:solidFill>
                  <a:schemeClr val="bg1"/>
                </a:solidFill>
                <a:ea typeface="Calibri"/>
                <a:cs typeface="Calibri"/>
              </a:rPr>
              <a:t>Oczekiwanie na postawienie betu przez  drugiego gracza...</a:t>
            </a:r>
          </a:p>
        </p:txBody>
      </p:sp>
    </p:spTree>
    <p:extLst>
      <p:ext uri="{BB962C8B-B14F-4D97-AF65-F5344CB8AC3E}">
        <p14:creationId xmlns:p14="http://schemas.microsoft.com/office/powerpoint/2010/main" val="313092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az 19" descr="Obraz zawierający serce, Walentynki, Karmin, symbol&#10;&#10;Opis wygenerowany automatycznie">
            <a:extLst>
              <a:ext uri="{FF2B5EF4-FFF2-40B4-BE49-F238E27FC236}">
                <a16:creationId xmlns:a16="http://schemas.microsoft.com/office/drawing/2014/main" id="{243C307C-955E-B36D-185C-CAC64E40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94" y="1153527"/>
            <a:ext cx="1193633" cy="1623262"/>
          </a:xfrm>
          <a:prstGeom prst="rect">
            <a:avLst/>
          </a:prstGeom>
        </p:spPr>
      </p:pic>
      <p:pic>
        <p:nvPicPr>
          <p:cNvPr id="21" name="Obraz 20" descr="Obraz zawierający symbol, znak&#10;&#10;Opis wygenerowany automatycznie">
            <a:extLst>
              <a:ext uri="{FF2B5EF4-FFF2-40B4-BE49-F238E27FC236}">
                <a16:creationId xmlns:a16="http://schemas.microsoft.com/office/drawing/2014/main" id="{C7298F5A-890A-11A8-1E5F-856BEE27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51" y="1113422"/>
            <a:ext cx="1241759" cy="1703471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36307E45-49E1-9C97-5A06-93C4169ED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51" y="3690779"/>
            <a:ext cx="1262266" cy="1704883"/>
          </a:xfrm>
          <a:prstGeom prst="rect">
            <a:avLst/>
          </a:prstGeom>
        </p:spPr>
      </p:pic>
      <p:pic>
        <p:nvPicPr>
          <p:cNvPr id="23" name="Obraz 22" descr="Obraz zawierający symbol, Karmin, czerwony, Czcionka&#10;&#10;Opis wygenerowany automatycznie">
            <a:extLst>
              <a:ext uri="{FF2B5EF4-FFF2-40B4-BE49-F238E27FC236}">
                <a16:creationId xmlns:a16="http://schemas.microsoft.com/office/drawing/2014/main" id="{639F8298-0D36-0958-7E28-C1BEC5BB1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843" y="3689821"/>
            <a:ext cx="1241257" cy="1704246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743C0347-933A-2FB1-A024-2F14D7DA0399}"/>
              </a:ext>
            </a:extLst>
          </p:cNvPr>
          <p:cNvSpPr txBox="1"/>
          <p:nvPr/>
        </p:nvSpPr>
        <p:spPr>
          <a:xfrm>
            <a:off x="3630083" y="5556250"/>
            <a:ext cx="464255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2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Wybór :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EB1B807A-A309-8AB9-BB9B-0A0366863EC6}"/>
              </a:ext>
            </a:extLst>
          </p:cNvPr>
          <p:cNvSpPr txBox="1"/>
          <p:nvPr/>
        </p:nvSpPr>
        <p:spPr>
          <a:xfrm>
            <a:off x="4296832" y="5983110"/>
            <a:ext cx="137054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HIT</a:t>
            </a:r>
            <a:endParaRPr lang="pl-PL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98D43324-D3F6-F3EA-D399-3C85FB8A4829}"/>
              </a:ext>
            </a:extLst>
          </p:cNvPr>
          <p:cNvSpPr txBox="1"/>
          <p:nvPr/>
        </p:nvSpPr>
        <p:spPr>
          <a:xfrm>
            <a:off x="6201832" y="5983110"/>
            <a:ext cx="137054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STAND</a:t>
            </a:r>
            <a:endParaRPr lang="pl-PL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32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serce, Walentynki, Karmin, symbol&#10;&#10;Opis wygenerowany automatycznie">
            <a:extLst>
              <a:ext uri="{FF2B5EF4-FFF2-40B4-BE49-F238E27FC236}">
                <a16:creationId xmlns:a16="http://schemas.microsoft.com/office/drawing/2014/main" id="{B2A28631-7E7A-32C9-D1DC-D3214C4F2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94" y="1153527"/>
            <a:ext cx="1193633" cy="1623262"/>
          </a:xfrm>
          <a:prstGeom prst="rect">
            <a:avLst/>
          </a:prstGeom>
        </p:spPr>
      </p:pic>
      <p:pic>
        <p:nvPicPr>
          <p:cNvPr id="9" name="Obraz 8" descr="Obraz zawierający symbol, znak&#10;&#10;Opis wygenerowany automatycznie">
            <a:extLst>
              <a:ext uri="{FF2B5EF4-FFF2-40B4-BE49-F238E27FC236}">
                <a16:creationId xmlns:a16="http://schemas.microsoft.com/office/drawing/2014/main" id="{65557DE8-1B5D-7B58-768B-055697E2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51" y="1113422"/>
            <a:ext cx="1241759" cy="170347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054DE0A-2620-E114-C7FA-D8142C42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51" y="3690779"/>
            <a:ext cx="1262266" cy="1704883"/>
          </a:xfrm>
          <a:prstGeom prst="rect">
            <a:avLst/>
          </a:prstGeom>
        </p:spPr>
      </p:pic>
      <p:pic>
        <p:nvPicPr>
          <p:cNvPr id="13" name="Obraz 12" descr="Obraz zawierający symbol, Karmin, czerwony, Czcionka&#10;&#10;Opis wygenerowany automatycznie">
            <a:extLst>
              <a:ext uri="{FF2B5EF4-FFF2-40B4-BE49-F238E27FC236}">
                <a16:creationId xmlns:a16="http://schemas.microsoft.com/office/drawing/2014/main" id="{DF6C98EE-D00B-4697-1605-99CC980C3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843" y="3689821"/>
            <a:ext cx="1241257" cy="1704246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910CD68-6058-91AE-A04B-6DEDB1428212}"/>
              </a:ext>
            </a:extLst>
          </p:cNvPr>
          <p:cNvSpPr txBox="1"/>
          <p:nvPr/>
        </p:nvSpPr>
        <p:spPr>
          <a:xfrm>
            <a:off x="3580694" y="5817306"/>
            <a:ext cx="46425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Oczekiwanie na skończenie ruchu przez  drugiego gracza</a:t>
            </a:r>
          </a:p>
        </p:txBody>
      </p:sp>
    </p:spTree>
    <p:extLst>
      <p:ext uri="{BB962C8B-B14F-4D97-AF65-F5344CB8AC3E}">
        <p14:creationId xmlns:p14="http://schemas.microsoft.com/office/powerpoint/2010/main" val="38215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erce, Walentynki, Karmin, symbol&#10;&#10;Opis wygenerowany automatycznie">
            <a:extLst>
              <a:ext uri="{FF2B5EF4-FFF2-40B4-BE49-F238E27FC236}">
                <a16:creationId xmlns:a16="http://schemas.microsoft.com/office/drawing/2014/main" id="{DC0CBCD4-0F9C-46B6-697F-BB3C9008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94" y="1153527"/>
            <a:ext cx="1193633" cy="162326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D28640E-67C4-7A9C-805A-1E93842C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51" y="3690779"/>
            <a:ext cx="1262266" cy="1704883"/>
          </a:xfrm>
          <a:prstGeom prst="rect">
            <a:avLst/>
          </a:prstGeom>
        </p:spPr>
      </p:pic>
      <p:pic>
        <p:nvPicPr>
          <p:cNvPr id="11" name="Obraz 10" descr="Obraz zawierający symbol, Karmin, czerwony, Czcionka&#10;&#10;Opis wygenerowany automatycznie">
            <a:extLst>
              <a:ext uri="{FF2B5EF4-FFF2-40B4-BE49-F238E27FC236}">
                <a16:creationId xmlns:a16="http://schemas.microsoft.com/office/drawing/2014/main" id="{B84566BB-1498-EC04-2703-7991C34F6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843" y="3689821"/>
            <a:ext cx="1241257" cy="1704246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75BB351-F668-1D1E-10F7-4385BCDF5396}"/>
              </a:ext>
            </a:extLst>
          </p:cNvPr>
          <p:cNvSpPr txBox="1"/>
          <p:nvPr/>
        </p:nvSpPr>
        <p:spPr>
          <a:xfrm>
            <a:off x="4296832" y="5983110"/>
            <a:ext cx="137054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HIT</a:t>
            </a:r>
            <a:endParaRPr lang="pl-PL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7D321D2-E888-84B9-0546-D7F0FFA1D4E5}"/>
              </a:ext>
            </a:extLst>
          </p:cNvPr>
          <p:cNvSpPr txBox="1"/>
          <p:nvPr/>
        </p:nvSpPr>
        <p:spPr>
          <a:xfrm>
            <a:off x="6201832" y="5983110"/>
            <a:ext cx="137054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rgbClr val="FF0000"/>
                </a:solidFill>
                <a:ea typeface="Calibri"/>
                <a:cs typeface="Calibri"/>
              </a:rPr>
              <a:t>STAND</a:t>
            </a:r>
            <a:endParaRPr lang="pl-PL" b="1">
              <a:solidFill>
                <a:srgbClr val="FF0000"/>
              </a:solidFill>
              <a:ea typeface="Calibri"/>
              <a:cs typeface="Calibri"/>
            </a:endParaRPr>
          </a:p>
        </p:txBody>
      </p:sp>
      <p:pic>
        <p:nvPicPr>
          <p:cNvPr id="16" name="Obraz 15" descr="Obraz zawierający symbol, Prostokąt, kwadrat, Karmin&#10;&#10;Opis wygenerowany automatycznie">
            <a:extLst>
              <a:ext uri="{FF2B5EF4-FFF2-40B4-BE49-F238E27FC236}">
                <a16:creationId xmlns:a16="http://schemas.microsoft.com/office/drawing/2014/main" id="{8C3A316E-2821-C3BF-8929-1A8E806C6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964" y="1095374"/>
            <a:ext cx="1201209" cy="1675695"/>
          </a:xfrm>
          <a:prstGeom prst="rect">
            <a:avLst/>
          </a:prstGeom>
        </p:spPr>
      </p:pic>
      <p:pic>
        <p:nvPicPr>
          <p:cNvPr id="17" name="Obraz 16" descr="Obraz zawierający symbol&#10;&#10;Opis wygenerowany automatycznie">
            <a:extLst>
              <a:ext uri="{FF2B5EF4-FFF2-40B4-BE49-F238E27FC236}">
                <a16:creationId xmlns:a16="http://schemas.microsoft.com/office/drawing/2014/main" id="{C95337FA-E7F2-CAED-3663-D7FBE6EB3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117" y="1116541"/>
            <a:ext cx="1201210" cy="1640417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618AE62-EE60-0142-D5ED-38D9D3325EBD}"/>
              </a:ext>
            </a:extLst>
          </p:cNvPr>
          <p:cNvSpPr txBox="1"/>
          <p:nvPr/>
        </p:nvSpPr>
        <p:spPr>
          <a:xfrm>
            <a:off x="195792" y="3490735"/>
            <a:ext cx="2383013" cy="30162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4000" dirty="0">
                <a:solidFill>
                  <a:schemeClr val="bg1"/>
                </a:solidFill>
                <a:ea typeface="Calibri"/>
                <a:cs typeface="Calibri"/>
              </a:rPr>
              <a:t>Wygrałeś</a:t>
            </a:r>
          </a:p>
          <a:p>
            <a:endParaRPr lang="pl-PL" sz="40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l-PL" sz="2200" dirty="0">
                <a:solidFill>
                  <a:schemeClr val="bg1"/>
                </a:solidFill>
                <a:ea typeface="Calibri"/>
                <a:cs typeface="Calibri"/>
              </a:rPr>
              <a:t>Twoja stawka została powiększona do</a:t>
            </a:r>
          </a:p>
          <a:p>
            <a:endParaRPr lang="pl-PL" sz="22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pl-PL" sz="22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E77FC59-186E-5260-DF16-A76D3B1EB5A0}"/>
              </a:ext>
            </a:extLst>
          </p:cNvPr>
          <p:cNvSpPr txBox="1"/>
          <p:nvPr/>
        </p:nvSpPr>
        <p:spPr>
          <a:xfrm>
            <a:off x="592667" y="5852583"/>
            <a:ext cx="144462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rgbClr val="FFFFFF"/>
                </a:solidFill>
                <a:latin typeface="Calibri"/>
              </a:rPr>
              <a:t>200</a:t>
            </a:r>
            <a:r>
              <a:rPr lang="pl-PL" sz="3000" b="1" baseline="0" dirty="0">
                <a:solidFill>
                  <a:srgbClr val="FFFFFF"/>
                </a:solidFill>
                <a:latin typeface="Calibri"/>
              </a:rPr>
              <a:t> $</a:t>
            </a:r>
            <a:endParaRPr lang="pl-PL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869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AD9CFC9-CDB0-78B7-B73E-7477F87B4F24}"/>
              </a:ext>
            </a:extLst>
          </p:cNvPr>
          <p:cNvSpPr txBox="1"/>
          <p:nvPr/>
        </p:nvSpPr>
        <p:spPr>
          <a:xfrm>
            <a:off x="1629833" y="333374"/>
            <a:ext cx="838376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8000" dirty="0">
                <a:solidFill>
                  <a:schemeClr val="bg1"/>
                </a:solidFill>
                <a:ea typeface="Calibri"/>
                <a:cs typeface="Calibri"/>
              </a:rPr>
              <a:t>Wyniki</a:t>
            </a:r>
            <a:endParaRPr lang="pl-PL" sz="8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F975AE7-76B2-DE7B-7516-28834F61B600}"/>
              </a:ext>
            </a:extLst>
          </p:cNvPr>
          <p:cNvSpPr txBox="1"/>
          <p:nvPr/>
        </p:nvSpPr>
        <p:spPr>
          <a:xfrm>
            <a:off x="938389" y="2383013"/>
            <a:ext cx="3642430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Gracz 1 :</a:t>
            </a:r>
          </a:p>
          <a:p>
            <a:pPr algn="ctr"/>
            <a:endParaRPr lang="pl-PL" sz="25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l-PL" sz="2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Punkty </a:t>
            </a:r>
            <a:r>
              <a:rPr lang="pl-PL" sz="25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zabetowane</a:t>
            </a:r>
            <a:r>
              <a:rPr lang="pl-PL" sz="2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:</a:t>
            </a:r>
          </a:p>
          <a:p>
            <a:endParaRPr lang="pl-PL" sz="25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pl-PL" sz="2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Wygrana : 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05BDAE2-46F3-5B51-853F-041E8531E979}"/>
              </a:ext>
            </a:extLst>
          </p:cNvPr>
          <p:cNvSpPr txBox="1"/>
          <p:nvPr/>
        </p:nvSpPr>
        <p:spPr>
          <a:xfrm>
            <a:off x="7119055" y="2383013"/>
            <a:ext cx="3642430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Gracz 2 :</a:t>
            </a:r>
          </a:p>
          <a:p>
            <a:pPr algn="ctr"/>
            <a:endParaRPr lang="pl-PL" sz="25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l-PL" sz="2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Punkty </a:t>
            </a:r>
            <a:r>
              <a:rPr lang="pl-PL" sz="25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zabetowane</a:t>
            </a:r>
            <a:r>
              <a:rPr lang="pl-PL" sz="2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:</a:t>
            </a:r>
          </a:p>
          <a:p>
            <a:endParaRPr lang="pl-PL" sz="25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pl-PL" sz="2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Wygrana : 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0BA9E8C-F765-253E-0F58-7EC9DA82A164}"/>
              </a:ext>
            </a:extLst>
          </p:cNvPr>
          <p:cNvSpPr txBox="1"/>
          <p:nvPr/>
        </p:nvSpPr>
        <p:spPr>
          <a:xfrm>
            <a:off x="3919398" y="3131553"/>
            <a:ext cx="124623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100 $</a:t>
            </a:r>
            <a:endParaRPr lang="pl-PL" sz="3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1F9FE99-DA92-3144-BA5E-7E2511953EBF}"/>
              </a:ext>
            </a:extLst>
          </p:cNvPr>
          <p:cNvSpPr txBox="1"/>
          <p:nvPr/>
        </p:nvSpPr>
        <p:spPr>
          <a:xfrm>
            <a:off x="10135342" y="3089220"/>
            <a:ext cx="124623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100 $</a:t>
            </a:r>
            <a:endParaRPr lang="pl-PL" sz="3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A97DC6C-C390-648B-23C6-BA271A15D4B7}"/>
              </a:ext>
            </a:extLst>
          </p:cNvPr>
          <p:cNvSpPr txBox="1"/>
          <p:nvPr/>
        </p:nvSpPr>
        <p:spPr>
          <a:xfrm>
            <a:off x="3919398" y="3858275"/>
            <a:ext cx="124623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200 $</a:t>
            </a:r>
            <a:endParaRPr lang="pl-PL" sz="3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2C3FEB7-CD8B-CCD0-4D02-C37C5A367946}"/>
              </a:ext>
            </a:extLst>
          </p:cNvPr>
          <p:cNvSpPr txBox="1"/>
          <p:nvPr/>
        </p:nvSpPr>
        <p:spPr>
          <a:xfrm>
            <a:off x="10135342" y="3893553"/>
            <a:ext cx="124623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000" b="1" dirty="0">
                <a:solidFill>
                  <a:schemeClr val="bg1"/>
                </a:solidFill>
                <a:ea typeface="Calibri"/>
                <a:cs typeface="Calibri"/>
              </a:rPr>
              <a:t>0 $</a:t>
            </a:r>
            <a:endParaRPr lang="pl-PL" sz="3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558985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BlackJack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262</cp:revision>
  <dcterms:created xsi:type="dcterms:W3CDTF">2023-10-18T14:46:10Z</dcterms:created>
  <dcterms:modified xsi:type="dcterms:W3CDTF">2023-10-18T16:13:48Z</dcterms:modified>
</cp:coreProperties>
</file>