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71e27ac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71e27ac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771e27a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771e27a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71e27a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71e27a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71e27a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771e27a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771e27ac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771e27ac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77df277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77df27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771e27ac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771e27ac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Hamiltonian simulation with QSVT on 1D Ising model</a:t>
            </a:r>
            <a:endParaRPr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General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Goal:	</a:t>
            </a:r>
            <a:r>
              <a:rPr lang="ko" sz="2200">
                <a:solidFill>
                  <a:schemeClr val="dk1"/>
                </a:solidFill>
              </a:rPr>
              <a:t>For a given Hamiltonian H, find a unitary U such that for any and t &gt; 0,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descr="page3image906630912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00" y="2308775"/>
            <a:ext cx="3230800" cy="5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75" y="3370025"/>
            <a:ext cx="3030926" cy="8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527638"/>
            <a:ext cx="3681650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Approximation</a:t>
            </a:r>
            <a:r>
              <a:rPr lang="ko"/>
              <a:t> methods of Hamiltonian Simulation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 sz="2500"/>
              <a:t>Trotter-Suzuki simulation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 sz="2500"/>
              <a:t>LSU (Linear Combination of Unitaries) simulation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 sz="2500"/>
              <a:t>Qubitization simulation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 sz="2500"/>
              <a:t>QSVT (Quantum Singular Value Transformation) simulation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 sz="2500"/>
              <a:t>Cost: </a:t>
            </a:r>
            <a:endParaRPr sz="25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163" y="3124750"/>
            <a:ext cx="3105326" cy="10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13845" t="0"/>
          <a:stretch/>
        </p:blipFill>
        <p:spPr>
          <a:xfrm>
            <a:off x="2275625" y="3437863"/>
            <a:ext cx="430150" cy="4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Approximation of Hamiltonian with QSVT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age45image642142704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75" y="1583325"/>
            <a:ext cx="4639225" cy="44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45image642143312"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363" y="4539100"/>
            <a:ext cx="2657475" cy="38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25" y="2241075"/>
            <a:ext cx="5300926" cy="1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Block encoding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75" y="1505400"/>
            <a:ext cx="5573625" cy="8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375" y="2567475"/>
            <a:ext cx="3622700" cy="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050" y="4004300"/>
            <a:ext cx="630425" cy="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6">
            <a:alphaModFix/>
          </a:blip>
          <a:srcRect b="11668" l="0" r="0" t="0"/>
          <a:stretch/>
        </p:blipFill>
        <p:spPr>
          <a:xfrm>
            <a:off x="539475" y="2617625"/>
            <a:ext cx="2241500" cy="36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1534125" y="4180888"/>
            <a:ext cx="7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>
            <a:off x="3116175" y="2798475"/>
            <a:ext cx="7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250"/>
            <a:ext cx="8839204" cy="1756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25" y="2736399"/>
            <a:ext cx="7994516" cy="1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Applications: 1D Ising 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900" y="2389800"/>
            <a:ext cx="3527575" cy="6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732199" cy="36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1D Ising model: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63" y="1401300"/>
            <a:ext cx="4001475" cy="31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