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5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9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6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941A-5C81-4E9F-A16C-82090CCC0FD4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6CCF-5271-4E20-8384-E66F26655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92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F6AF882-59C2-4771-858A-0CA2DA974949}"/>
              </a:ext>
            </a:extLst>
          </p:cNvPr>
          <p:cNvGrpSpPr/>
          <p:nvPr/>
        </p:nvGrpSpPr>
        <p:grpSpPr>
          <a:xfrm>
            <a:off x="791936" y="657052"/>
            <a:ext cx="2033179" cy="1984449"/>
            <a:chOff x="4589236" y="1761952"/>
            <a:chExt cx="2033179" cy="1984449"/>
          </a:xfrm>
        </p:grpSpPr>
        <p:sp>
          <p:nvSpPr>
            <p:cNvPr id="4" name="円: 塗りつぶしなし 3">
              <a:extLst>
                <a:ext uri="{FF2B5EF4-FFF2-40B4-BE49-F238E27FC236}">
                  <a16:creationId xmlns:a16="http://schemas.microsoft.com/office/drawing/2014/main" id="{D056B976-EF11-4207-8F8D-A3CDA3C5401F}"/>
                </a:ext>
              </a:extLst>
            </p:cNvPr>
            <p:cNvSpPr/>
            <p:nvPr/>
          </p:nvSpPr>
          <p:spPr>
            <a:xfrm>
              <a:off x="4987925" y="2143216"/>
              <a:ext cx="1250950" cy="1250950"/>
            </a:xfrm>
            <a:prstGeom prst="donut">
              <a:avLst>
                <a:gd name="adj" fmla="val 289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1EEE1EA-3F06-44A2-820E-526B0CE968E2}"/>
                </a:ext>
              </a:extLst>
            </p:cNvPr>
            <p:cNvSpPr/>
            <p:nvPr/>
          </p:nvSpPr>
          <p:spPr>
            <a:xfrm>
              <a:off x="5461000" y="1761952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977DFFA-A650-442F-BC2A-AC444114E916}"/>
                </a:ext>
              </a:extLst>
            </p:cNvPr>
            <p:cNvSpPr/>
            <p:nvPr/>
          </p:nvSpPr>
          <p:spPr>
            <a:xfrm>
              <a:off x="5466080" y="3300087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5AA9136-5A99-49AF-9188-1B729D067461}"/>
                </a:ext>
              </a:extLst>
            </p:cNvPr>
            <p:cNvSpPr/>
            <p:nvPr/>
          </p:nvSpPr>
          <p:spPr>
            <a:xfrm rot="2700000">
              <a:off x="6023701" y="1985108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2D1AE37-BCAB-451D-B63A-5A05600EBA04}"/>
                </a:ext>
              </a:extLst>
            </p:cNvPr>
            <p:cNvSpPr/>
            <p:nvPr/>
          </p:nvSpPr>
          <p:spPr>
            <a:xfrm rot="5400000">
              <a:off x="4659993" y="2532743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B03E8FD-6074-42FE-99EF-9CD4FC1E1A36}"/>
                </a:ext>
              </a:extLst>
            </p:cNvPr>
            <p:cNvSpPr/>
            <p:nvPr/>
          </p:nvSpPr>
          <p:spPr>
            <a:xfrm rot="5400000">
              <a:off x="6246858" y="2545534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70A1D00-4020-44BF-B469-E750423BA2CF}"/>
                </a:ext>
              </a:extLst>
            </p:cNvPr>
            <p:cNvSpPr/>
            <p:nvPr/>
          </p:nvSpPr>
          <p:spPr>
            <a:xfrm rot="2700000">
              <a:off x="4883149" y="3105960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77830E3-5511-4593-A611-ED94A6691A96}"/>
                </a:ext>
              </a:extLst>
            </p:cNvPr>
            <p:cNvSpPr/>
            <p:nvPr/>
          </p:nvSpPr>
          <p:spPr>
            <a:xfrm rot="-2700000">
              <a:off x="6038852" y="3141988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BF0B5A8-AC8E-4699-B274-F35E7B19EFF9}"/>
                </a:ext>
              </a:extLst>
            </p:cNvPr>
            <p:cNvSpPr/>
            <p:nvPr/>
          </p:nvSpPr>
          <p:spPr>
            <a:xfrm rot="18900000">
              <a:off x="4883147" y="1985107"/>
              <a:ext cx="304800" cy="446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アーチ 5">
            <a:extLst>
              <a:ext uri="{FF2B5EF4-FFF2-40B4-BE49-F238E27FC236}">
                <a16:creationId xmlns:a16="http://schemas.microsoft.com/office/drawing/2014/main" id="{86D43E15-1CEA-4720-A694-00F74455408F}"/>
              </a:ext>
            </a:extLst>
          </p:cNvPr>
          <p:cNvSpPr/>
          <p:nvPr/>
        </p:nvSpPr>
        <p:spPr>
          <a:xfrm>
            <a:off x="3339936" y="961323"/>
            <a:ext cx="1346709" cy="1346709"/>
          </a:xfrm>
          <a:prstGeom prst="blockArc">
            <a:avLst>
              <a:gd name="adj1" fmla="val 5353547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C0104CB-74BA-47B2-9927-BDE67BBBEA1C}"/>
              </a:ext>
            </a:extLst>
          </p:cNvPr>
          <p:cNvSpPr/>
          <p:nvPr/>
        </p:nvSpPr>
        <p:spPr>
          <a:xfrm rot="5400000">
            <a:off x="3811152" y="1928311"/>
            <a:ext cx="850589" cy="4463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1D1D92D6-59F7-4C96-99E9-D5BF62A42638}"/>
              </a:ext>
            </a:extLst>
          </p:cNvPr>
          <p:cNvSpPr/>
          <p:nvPr/>
        </p:nvSpPr>
        <p:spPr>
          <a:xfrm rot="5400000">
            <a:off x="5422643" y="970757"/>
            <a:ext cx="1346709" cy="1346709"/>
          </a:xfrm>
          <a:prstGeom prst="blockArc">
            <a:avLst>
              <a:gd name="adj1" fmla="val 5353547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BC72A0D4-84F3-4FD8-BD3B-1105FE7354C4}"/>
              </a:ext>
            </a:extLst>
          </p:cNvPr>
          <p:cNvSpPr/>
          <p:nvPr/>
        </p:nvSpPr>
        <p:spPr>
          <a:xfrm rot="16200000">
            <a:off x="5447547" y="1929964"/>
            <a:ext cx="850589" cy="4463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D02F20-E790-47F4-AACF-969694EEBC48}"/>
              </a:ext>
            </a:extLst>
          </p:cNvPr>
          <p:cNvGrpSpPr/>
          <p:nvPr/>
        </p:nvGrpSpPr>
        <p:grpSpPr>
          <a:xfrm>
            <a:off x="7543719" y="1413291"/>
            <a:ext cx="1587136" cy="625764"/>
            <a:chOff x="8048079" y="3855310"/>
            <a:chExt cx="1587136" cy="625764"/>
          </a:xfrm>
        </p:grpSpPr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04C44019-602A-4E32-BC8E-C8AC6BA662D4}"/>
                </a:ext>
              </a:extLst>
            </p:cNvPr>
            <p:cNvSpPr/>
            <p:nvPr/>
          </p:nvSpPr>
          <p:spPr>
            <a:xfrm>
              <a:off x="8577124" y="3855310"/>
              <a:ext cx="1058091" cy="62576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D2816B82-0CD3-4FBA-9A9D-FBDC5196E981}"/>
                </a:ext>
              </a:extLst>
            </p:cNvPr>
            <p:cNvSpPr/>
            <p:nvPr/>
          </p:nvSpPr>
          <p:spPr>
            <a:xfrm rot="10800000">
              <a:off x="8048079" y="3855311"/>
              <a:ext cx="1058091" cy="62576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8C2EAD0-A861-4D6E-BEE3-1606E5ACD4A1}"/>
              </a:ext>
            </a:extLst>
          </p:cNvPr>
          <p:cNvGrpSpPr/>
          <p:nvPr/>
        </p:nvGrpSpPr>
        <p:grpSpPr>
          <a:xfrm>
            <a:off x="9642957" y="243775"/>
            <a:ext cx="1760526" cy="2203622"/>
            <a:chOff x="8442416" y="2489776"/>
            <a:chExt cx="1760526" cy="2203622"/>
          </a:xfrm>
        </p:grpSpPr>
        <p:sp>
          <p:nvSpPr>
            <p:cNvPr id="22" name="円: 塗りつぶしなし 21">
              <a:extLst>
                <a:ext uri="{FF2B5EF4-FFF2-40B4-BE49-F238E27FC236}">
                  <a16:creationId xmlns:a16="http://schemas.microsoft.com/office/drawing/2014/main" id="{5CA796BD-BC00-4756-950A-E1BD1F9AC55B}"/>
                </a:ext>
              </a:extLst>
            </p:cNvPr>
            <p:cNvSpPr/>
            <p:nvPr/>
          </p:nvSpPr>
          <p:spPr>
            <a:xfrm>
              <a:off x="8442416" y="2489776"/>
              <a:ext cx="1562264" cy="1562264"/>
            </a:xfrm>
            <a:prstGeom prst="donut">
              <a:avLst>
                <a:gd name="adj" fmla="val 106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2BE4FA6-3EC4-4C35-A167-D2207410C71B}"/>
                </a:ext>
              </a:extLst>
            </p:cNvPr>
            <p:cNvSpPr/>
            <p:nvPr/>
          </p:nvSpPr>
          <p:spPr>
            <a:xfrm>
              <a:off x="8756513" y="2790839"/>
              <a:ext cx="934069" cy="934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F95C078-FB6A-4A3A-B878-1DC3CDFF18BF}"/>
                </a:ext>
              </a:extLst>
            </p:cNvPr>
            <p:cNvSpPr/>
            <p:nvPr/>
          </p:nvSpPr>
          <p:spPr>
            <a:xfrm rot="2700000">
              <a:off x="9561583" y="4052040"/>
              <a:ext cx="1016257" cy="266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F0F98B3-9914-4CCC-804A-DA1FA34E770A}"/>
              </a:ext>
            </a:extLst>
          </p:cNvPr>
          <p:cNvGrpSpPr/>
          <p:nvPr/>
        </p:nvGrpSpPr>
        <p:grpSpPr>
          <a:xfrm>
            <a:off x="1350591" y="3821957"/>
            <a:ext cx="1003807" cy="966652"/>
            <a:chOff x="1350591" y="3821957"/>
            <a:chExt cx="1003807" cy="96665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5F22C45-1D8B-4776-9E61-038F487D6E6B}"/>
                </a:ext>
              </a:extLst>
            </p:cNvPr>
            <p:cNvSpPr/>
            <p:nvPr/>
          </p:nvSpPr>
          <p:spPr>
            <a:xfrm>
              <a:off x="1350591" y="3821958"/>
              <a:ext cx="153216" cy="96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FA175CB3-05FA-4418-874A-A94E0A6ED2ED}"/>
                </a:ext>
              </a:extLst>
            </p:cNvPr>
            <p:cNvSpPr/>
            <p:nvPr/>
          </p:nvSpPr>
          <p:spPr>
            <a:xfrm rot="16200000">
              <a:off x="1447583" y="3878182"/>
              <a:ext cx="963039" cy="850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A1A164C-7B9B-498F-B601-40719F2C2F11}"/>
              </a:ext>
            </a:extLst>
          </p:cNvPr>
          <p:cNvGrpSpPr/>
          <p:nvPr/>
        </p:nvGrpSpPr>
        <p:grpSpPr>
          <a:xfrm rot="10800000">
            <a:off x="3257585" y="3818345"/>
            <a:ext cx="1003807" cy="966652"/>
            <a:chOff x="1350591" y="3821957"/>
            <a:chExt cx="1003807" cy="96665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B847396-C00E-4556-B075-031559482A5C}"/>
                </a:ext>
              </a:extLst>
            </p:cNvPr>
            <p:cNvSpPr/>
            <p:nvPr/>
          </p:nvSpPr>
          <p:spPr>
            <a:xfrm>
              <a:off x="1350591" y="3821958"/>
              <a:ext cx="153216" cy="96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DC465ACB-B0F7-4513-A0BD-2D0EDFA45CE5}"/>
                </a:ext>
              </a:extLst>
            </p:cNvPr>
            <p:cNvSpPr/>
            <p:nvPr/>
          </p:nvSpPr>
          <p:spPr>
            <a:xfrm rot="16200000">
              <a:off x="1447583" y="3878182"/>
              <a:ext cx="963039" cy="850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F9CFA3-8D26-4F95-8693-26AEDA5467B5}"/>
              </a:ext>
            </a:extLst>
          </p:cNvPr>
          <p:cNvGrpSpPr/>
          <p:nvPr/>
        </p:nvGrpSpPr>
        <p:grpSpPr>
          <a:xfrm>
            <a:off x="4667270" y="2813457"/>
            <a:ext cx="2880000" cy="1628906"/>
            <a:chOff x="4686645" y="3063532"/>
            <a:chExt cx="2880000" cy="1628906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DDDA4C0-AD7A-4E55-83DB-1D7B0D2B1EA3}"/>
                </a:ext>
              </a:extLst>
            </p:cNvPr>
            <p:cNvGrpSpPr/>
            <p:nvPr/>
          </p:nvGrpSpPr>
          <p:grpSpPr>
            <a:xfrm>
              <a:off x="4686645" y="3063532"/>
              <a:ext cx="2880000" cy="1628906"/>
              <a:chOff x="2314546" y="981600"/>
              <a:chExt cx="2880000" cy="1628906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80793E4-0EF9-4EA9-B4C8-9FC89E25D3FD}"/>
                  </a:ext>
                </a:extLst>
              </p:cNvPr>
              <p:cNvSpPr/>
              <p:nvPr/>
            </p:nvSpPr>
            <p:spPr>
              <a:xfrm>
                <a:off x="2314546" y="990506"/>
                <a:ext cx="2880000" cy="162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400" b="1" dirty="0">
                  <a:latin typeface="+mj-ea"/>
                  <a:ea typeface="+mj-ea"/>
                </a:endParaRPr>
              </a:p>
            </p:txBody>
          </p:sp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635B5B85-3B68-416F-BDE2-6DA7ED3736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04" b="99815" l="27969" r="87760">
                            <a14:foregroundMark x1="57969" y1="18241" x2="64635" y2="40741"/>
                            <a14:foregroundMark x1="38958" y1="7685" x2="39531" y2="18981"/>
                            <a14:foregroundMark x1="39740" y1="12037" x2="40625" y2="16574"/>
                            <a14:foregroundMark x1="30312" y1="30463" x2="33073" y2="33981"/>
                            <a14:foregroundMark x1="38854" y1="4352" x2="38646" y2="8704"/>
                            <a14:foregroundMark x1="38854" y1="2778" x2="38542" y2="5185"/>
                            <a14:foregroundMark x1="51198" y1="3611" x2="53646" y2="10926"/>
                            <a14:foregroundMark x1="34531" y1="56481" x2="31094" y2="68519"/>
                            <a14:foregroundMark x1="35208" y1="58333" x2="34740" y2="65370"/>
                            <a14:foregroundMark x1="27969" y1="57315" x2="31771" y2="50741"/>
                            <a14:foregroundMark x1="28229" y1="71759" x2="28229" y2="76852"/>
                            <a14:foregroundMark x1="46771" y1="87500" x2="51771" y2="90926"/>
                            <a14:foregroundMark x1="37083" y1="65556" x2="37292" y2="81759"/>
                            <a14:foregroundMark x1="42969" y1="73148" x2="45000" y2="75833"/>
                            <a14:foregroundMark x1="59635" y1="69722" x2="59635" y2="71481"/>
                            <a14:foregroundMark x1="64219" y1="55926" x2="67656" y2="84537"/>
                            <a14:foregroundMark x1="67865" y1="51019" x2="71875" y2="58333"/>
                            <a14:foregroundMark x1="65417" y1="40093" x2="68177" y2="44630"/>
                            <a14:foregroundMark x1="65990" y1="57315" x2="67969" y2="62593"/>
                            <a14:foregroundMark x1="62292" y1="67407" x2="62552" y2="69352"/>
                            <a14:foregroundMark x1="62448" y1="66204" x2="61302" y2="71296"/>
                            <a14:foregroundMark x1="58958" y1="86111" x2="62969" y2="97315"/>
                            <a14:foregroundMark x1="62969" y1="97315" x2="64427" y2="98148"/>
                            <a14:foregroundMark x1="45781" y1="85370" x2="42760" y2="95833"/>
                            <a14:foregroundMark x1="42760" y1="95833" x2="42760" y2="96204"/>
                            <a14:foregroundMark x1="48438" y1="92500" x2="56510" y2="98611"/>
                            <a14:foregroundMark x1="56510" y1="98611" x2="57292" y2="98796"/>
                            <a14:foregroundMark x1="59635" y1="82778" x2="56979" y2="95185"/>
                            <a14:foregroundMark x1="55208" y1="88704" x2="57188" y2="94259"/>
                            <a14:foregroundMark x1="39323" y1="71759" x2="40104" y2="75648"/>
                            <a14:foregroundMark x1="68646" y1="88889" x2="72865" y2="93056"/>
                            <a14:foregroundMark x1="72656" y1="87130" x2="75885" y2="97963"/>
                            <a14:foregroundMark x1="76979" y1="95463" x2="78438" y2="99815"/>
                            <a14:foregroundMark x1="38854" y1="93889" x2="39115" y2="99815"/>
                            <a14:foregroundMark x1="30885" y1="40278" x2="30990" y2="42130"/>
                            <a14:foregroundMark x1="31198" y1="44907" x2="31667" y2="43704"/>
                            <a14:foregroundMark x1="50625" y1="1389" x2="50990" y2="4352"/>
                            <a14:foregroundMark x1="49635" y1="15833" x2="50521" y2="6389"/>
                            <a14:foregroundMark x1="39219" y1="6574" x2="38854" y2="2407"/>
                            <a14:foregroundMark x1="38958" y1="2963" x2="38958" y2="1204"/>
                            <a14:foregroundMark x1="35208" y1="96574" x2="38750" y2="97037"/>
                            <a14:foregroundMark x1="31979" y1="97963" x2="35000" y2="96389"/>
                            <a14:foregroundMark x1="30625" y1="98981" x2="32760" y2="97778"/>
                            <a14:foregroundMark x1="29323" y1="99167" x2="33229" y2="96852"/>
                            <a14:foregroundMark x1="62969" y1="84352" x2="65417" y2="82222"/>
                            <a14:foregroundMark x1="56510" y1="74074" x2="56510" y2="74074"/>
                            <a14:foregroundMark x1="30521" y1="42130" x2="31094" y2="43056"/>
                            <a14:foregroundMark x1="32188" y1="43889" x2="32760" y2="42870"/>
                            <a14:foregroundMark x1="31094" y1="39537" x2="31094" y2="38333"/>
                            <a14:foregroundMark x1="31094" y1="44259" x2="31094" y2="44259"/>
                            <a14:foregroundMark x1="74844" y1="68796" x2="74844" y2="68796"/>
                            <a14:foregroundMark x1="75208" y1="69907" x2="75208" y2="69907"/>
                            <a14:foregroundMark x1="87760" y1="80185" x2="87760" y2="80185"/>
                            <a14:foregroundMark x1="75313" y1="70556" x2="75104" y2="68519"/>
                            <a14:backgroundMark x1="47292" y1="78796" x2="47292" y2="78796"/>
                            <a14:backgroundMark x1="56302" y1="77037" x2="56302" y2="77037"/>
                            <a14:backgroundMark x1="56406" y1="74722" x2="56406" y2="74722"/>
                            <a14:backgroundMark x1="41979" y1="76667" x2="41979" y2="76667"/>
                            <a14:backgroundMark x1="41198" y1="75648" x2="41198" y2="75648"/>
                            <a14:backgroundMark x1="31406" y1="43519" x2="31406" y2="43519"/>
                            <a14:backgroundMark x1="31563" y1="40093" x2="31563" y2="4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71" r="20792" b="6267"/>
              <a:stretch/>
            </p:blipFill>
            <p:spPr>
              <a:xfrm>
                <a:off x="3439229" y="981600"/>
                <a:ext cx="1681767" cy="1628906"/>
              </a:xfrm>
              <a:prstGeom prst="rect">
                <a:avLst/>
              </a:prstGeom>
            </p:spPr>
          </p:pic>
        </p:grp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00523B7-36E1-43A4-894F-B05CFAA50CE9}"/>
                </a:ext>
              </a:extLst>
            </p:cNvPr>
            <p:cNvSpPr/>
            <p:nvPr/>
          </p:nvSpPr>
          <p:spPr>
            <a:xfrm>
              <a:off x="4861612" y="3154710"/>
              <a:ext cx="121810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44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+mj-ea"/>
                </a:rPr>
                <a:t>失敗</a:t>
              </a:r>
              <a:endParaRPr kumimoji="1" lang="en-US" altLang="ja-JP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+mj-ea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B9662FD-D0CE-4563-8F58-B0B4EE75A36D}"/>
              </a:ext>
            </a:extLst>
          </p:cNvPr>
          <p:cNvGrpSpPr/>
          <p:nvPr/>
        </p:nvGrpSpPr>
        <p:grpSpPr>
          <a:xfrm>
            <a:off x="9403255" y="2392778"/>
            <a:ext cx="1760526" cy="2203622"/>
            <a:chOff x="8442416" y="2489776"/>
            <a:chExt cx="1760526" cy="22036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円: 塗りつぶしなし 37">
              <a:extLst>
                <a:ext uri="{FF2B5EF4-FFF2-40B4-BE49-F238E27FC236}">
                  <a16:creationId xmlns:a16="http://schemas.microsoft.com/office/drawing/2014/main" id="{F0C88CAD-C99F-4DB2-84AA-91361E435FFB}"/>
                </a:ext>
              </a:extLst>
            </p:cNvPr>
            <p:cNvSpPr/>
            <p:nvPr/>
          </p:nvSpPr>
          <p:spPr>
            <a:xfrm>
              <a:off x="8442416" y="2489776"/>
              <a:ext cx="1562264" cy="1562264"/>
            </a:xfrm>
            <a:prstGeom prst="donut">
              <a:avLst>
                <a:gd name="adj" fmla="val 106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2F93367-C58A-483D-ACAA-40E50503B023}"/>
                </a:ext>
              </a:extLst>
            </p:cNvPr>
            <p:cNvSpPr/>
            <p:nvPr/>
          </p:nvSpPr>
          <p:spPr>
            <a:xfrm>
              <a:off x="8756513" y="2790839"/>
              <a:ext cx="934069" cy="9340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E9DCD45-7721-426A-BA71-F866F327BEBE}"/>
                </a:ext>
              </a:extLst>
            </p:cNvPr>
            <p:cNvSpPr/>
            <p:nvPr/>
          </p:nvSpPr>
          <p:spPr>
            <a:xfrm rot="2700000">
              <a:off x="9561583" y="4052040"/>
              <a:ext cx="1016257" cy="266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04C8DB5B-52F1-4DC2-B418-0287C89755E3}"/>
              </a:ext>
            </a:extLst>
          </p:cNvPr>
          <p:cNvGrpSpPr/>
          <p:nvPr/>
        </p:nvGrpSpPr>
        <p:grpSpPr>
          <a:xfrm>
            <a:off x="4693264" y="4541781"/>
            <a:ext cx="3825402" cy="2154583"/>
            <a:chOff x="4675838" y="4986228"/>
            <a:chExt cx="2880000" cy="162210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FD84407-6BE1-4BBE-BCAB-9E44B73FF745}"/>
                </a:ext>
              </a:extLst>
            </p:cNvPr>
            <p:cNvSpPr/>
            <p:nvPr/>
          </p:nvSpPr>
          <p:spPr>
            <a:xfrm>
              <a:off x="4675838" y="4988332"/>
              <a:ext cx="2880000" cy="162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400" b="1" dirty="0">
                <a:latin typeface="+mj-ea"/>
                <a:ea typeface="+mj-ea"/>
              </a:endParaRPr>
            </a:p>
          </p:txBody>
        </p:sp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357701F9-A95A-4BBE-84A6-3AAB1AF32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9907" l="6094" r="90000">
                          <a14:foregroundMark x1="27396" y1="58796" x2="23698" y2="52222"/>
                          <a14:foregroundMark x1="9323" y1="66944" x2="11094" y2="59630"/>
                          <a14:foregroundMark x1="14896" y1="92130" x2="34323" y2="92778"/>
                          <a14:foregroundMark x1="6094" y1="97500" x2="33646" y2="99907"/>
                          <a14:foregroundMark x1="27865" y1="10000" x2="27865" y2="10000"/>
                          <a14:backgroundMark x1="38125" y1="86759" x2="42813" y2="99537"/>
                          <a14:backgroundMark x1="52188" y1="79259" x2="64583" y2="26111"/>
                          <a14:backgroundMark x1="50938" y1="24444" x2="54167" y2="53241"/>
                          <a14:backgroundMark x1="42135" y1="29259" x2="45625" y2="39444"/>
                          <a14:backgroundMark x1="45625" y1="39444" x2="46719" y2="50741"/>
                          <a14:backgroundMark x1="46719" y1="50741" x2="44896" y2="59444"/>
                          <a14:backgroundMark x1="42708" y1="66389" x2="42708" y2="66389"/>
                          <a14:backgroundMark x1="42708" y1="65926" x2="42708" y2="6592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84" r="47898"/>
            <a:stretch/>
          </p:blipFill>
          <p:spPr>
            <a:xfrm>
              <a:off x="4826556" y="4986228"/>
              <a:ext cx="1825655" cy="1614566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566B228-AD3A-4730-93DE-FAE14546D8DF}"/>
                </a:ext>
              </a:extLst>
            </p:cNvPr>
            <p:cNvSpPr/>
            <p:nvPr/>
          </p:nvSpPr>
          <p:spPr>
            <a:xfrm>
              <a:off x="4871835" y="5946612"/>
              <a:ext cx="2656140" cy="661720"/>
            </a:xfrm>
            <a:prstGeom prst="rect">
              <a:avLst/>
            </a:prstGeom>
          </p:spPr>
          <p:txBody>
            <a:bodyPr wrap="square" bIns="0" anchor="b">
              <a:spAutoFit/>
            </a:bodyPr>
            <a:lstStyle/>
            <a:p>
              <a:pPr algn="ctr"/>
              <a:r>
                <a:rPr kumimoji="1" lang="en-US" altLang="ja-JP" sz="4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+mn-ea"/>
                </a:rPr>
                <a:t>LOADING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23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河島 尚輝</dc:creator>
  <cp:lastModifiedBy>河島 尚輝</cp:lastModifiedBy>
  <cp:revision>16</cp:revision>
  <dcterms:created xsi:type="dcterms:W3CDTF">2020-06-06T19:32:11Z</dcterms:created>
  <dcterms:modified xsi:type="dcterms:W3CDTF">2020-06-12T16:56:49Z</dcterms:modified>
</cp:coreProperties>
</file>