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65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57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91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73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19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78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90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1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4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47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56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941A-5C81-4E9F-A16C-82090CCC0FD4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92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F6AF882-59C2-4771-858A-0CA2DA974949}"/>
              </a:ext>
            </a:extLst>
          </p:cNvPr>
          <p:cNvGrpSpPr/>
          <p:nvPr/>
        </p:nvGrpSpPr>
        <p:grpSpPr>
          <a:xfrm>
            <a:off x="791936" y="657052"/>
            <a:ext cx="2033179" cy="1984449"/>
            <a:chOff x="4589236" y="1761952"/>
            <a:chExt cx="2033179" cy="1984449"/>
          </a:xfrm>
        </p:grpSpPr>
        <p:sp>
          <p:nvSpPr>
            <p:cNvPr id="4" name="円: 塗りつぶしなし 3">
              <a:extLst>
                <a:ext uri="{FF2B5EF4-FFF2-40B4-BE49-F238E27FC236}">
                  <a16:creationId xmlns:a16="http://schemas.microsoft.com/office/drawing/2014/main" id="{D056B976-EF11-4207-8F8D-A3CDA3C5401F}"/>
                </a:ext>
              </a:extLst>
            </p:cNvPr>
            <p:cNvSpPr/>
            <p:nvPr/>
          </p:nvSpPr>
          <p:spPr>
            <a:xfrm>
              <a:off x="4987925" y="2143216"/>
              <a:ext cx="1250950" cy="1250950"/>
            </a:xfrm>
            <a:prstGeom prst="donut">
              <a:avLst>
                <a:gd name="adj" fmla="val 289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1EEE1EA-3F06-44A2-820E-526B0CE968E2}"/>
                </a:ext>
              </a:extLst>
            </p:cNvPr>
            <p:cNvSpPr/>
            <p:nvPr/>
          </p:nvSpPr>
          <p:spPr>
            <a:xfrm>
              <a:off x="5461000" y="1761952"/>
              <a:ext cx="304800" cy="446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977DFFA-A650-442F-BC2A-AC444114E916}"/>
                </a:ext>
              </a:extLst>
            </p:cNvPr>
            <p:cNvSpPr/>
            <p:nvPr/>
          </p:nvSpPr>
          <p:spPr>
            <a:xfrm>
              <a:off x="5466080" y="3300087"/>
              <a:ext cx="304800" cy="446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5AA9136-5A99-49AF-9188-1B729D067461}"/>
                </a:ext>
              </a:extLst>
            </p:cNvPr>
            <p:cNvSpPr/>
            <p:nvPr/>
          </p:nvSpPr>
          <p:spPr>
            <a:xfrm rot="2700000">
              <a:off x="6023701" y="1985108"/>
              <a:ext cx="304800" cy="446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2D1AE37-BCAB-451D-B63A-5A05600EBA04}"/>
                </a:ext>
              </a:extLst>
            </p:cNvPr>
            <p:cNvSpPr/>
            <p:nvPr/>
          </p:nvSpPr>
          <p:spPr>
            <a:xfrm rot="5400000">
              <a:off x="4659993" y="2532743"/>
              <a:ext cx="304800" cy="446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B03E8FD-6074-42FE-99EF-9CD4FC1E1A36}"/>
                </a:ext>
              </a:extLst>
            </p:cNvPr>
            <p:cNvSpPr/>
            <p:nvPr/>
          </p:nvSpPr>
          <p:spPr>
            <a:xfrm rot="5400000">
              <a:off x="6246858" y="2545534"/>
              <a:ext cx="304800" cy="446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70A1D00-4020-44BF-B469-E750423BA2CF}"/>
                </a:ext>
              </a:extLst>
            </p:cNvPr>
            <p:cNvSpPr/>
            <p:nvPr/>
          </p:nvSpPr>
          <p:spPr>
            <a:xfrm rot="2700000">
              <a:off x="4883149" y="3105960"/>
              <a:ext cx="304800" cy="446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F77830E3-5511-4593-A611-ED94A6691A96}"/>
                </a:ext>
              </a:extLst>
            </p:cNvPr>
            <p:cNvSpPr/>
            <p:nvPr/>
          </p:nvSpPr>
          <p:spPr>
            <a:xfrm rot="-2700000">
              <a:off x="6038852" y="3141988"/>
              <a:ext cx="304800" cy="446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BF0B5A8-AC8E-4699-B274-F35E7B19EFF9}"/>
                </a:ext>
              </a:extLst>
            </p:cNvPr>
            <p:cNvSpPr/>
            <p:nvPr/>
          </p:nvSpPr>
          <p:spPr>
            <a:xfrm rot="18900000">
              <a:off x="4883147" y="1985107"/>
              <a:ext cx="304800" cy="446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" name="アーチ 5">
            <a:extLst>
              <a:ext uri="{FF2B5EF4-FFF2-40B4-BE49-F238E27FC236}">
                <a16:creationId xmlns:a16="http://schemas.microsoft.com/office/drawing/2014/main" id="{86D43E15-1CEA-4720-A694-00F74455408F}"/>
              </a:ext>
            </a:extLst>
          </p:cNvPr>
          <p:cNvSpPr/>
          <p:nvPr/>
        </p:nvSpPr>
        <p:spPr>
          <a:xfrm>
            <a:off x="3339936" y="961323"/>
            <a:ext cx="1346709" cy="1346709"/>
          </a:xfrm>
          <a:prstGeom prst="blockArc">
            <a:avLst>
              <a:gd name="adj1" fmla="val 5353547"/>
              <a:gd name="adj2" fmla="val 21470664"/>
              <a:gd name="adj3" fmla="val 168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8C0104CB-74BA-47B2-9927-BDE67BBBEA1C}"/>
              </a:ext>
            </a:extLst>
          </p:cNvPr>
          <p:cNvSpPr/>
          <p:nvPr/>
        </p:nvSpPr>
        <p:spPr>
          <a:xfrm rot="5400000">
            <a:off x="3848327" y="2016499"/>
            <a:ext cx="661822" cy="3573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アーチ 17">
            <a:extLst>
              <a:ext uri="{FF2B5EF4-FFF2-40B4-BE49-F238E27FC236}">
                <a16:creationId xmlns:a16="http://schemas.microsoft.com/office/drawing/2014/main" id="{1D1D92D6-59F7-4C96-99E9-D5BF62A42638}"/>
              </a:ext>
            </a:extLst>
          </p:cNvPr>
          <p:cNvSpPr/>
          <p:nvPr/>
        </p:nvSpPr>
        <p:spPr>
          <a:xfrm rot="5400000">
            <a:off x="5422643" y="970757"/>
            <a:ext cx="1346709" cy="1346709"/>
          </a:xfrm>
          <a:prstGeom prst="blockArc">
            <a:avLst>
              <a:gd name="adj1" fmla="val 5353547"/>
              <a:gd name="adj2" fmla="val 21470664"/>
              <a:gd name="adj3" fmla="val 168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D02F20-E790-47F4-AACF-969694EEBC48}"/>
              </a:ext>
            </a:extLst>
          </p:cNvPr>
          <p:cNvGrpSpPr/>
          <p:nvPr/>
        </p:nvGrpSpPr>
        <p:grpSpPr>
          <a:xfrm>
            <a:off x="7301653" y="157641"/>
            <a:ext cx="1587136" cy="625764"/>
            <a:chOff x="8048079" y="3855310"/>
            <a:chExt cx="1587136" cy="625764"/>
          </a:xfrm>
        </p:grpSpPr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04C44019-602A-4E32-BC8E-C8AC6BA662D4}"/>
                </a:ext>
              </a:extLst>
            </p:cNvPr>
            <p:cNvSpPr/>
            <p:nvPr/>
          </p:nvSpPr>
          <p:spPr>
            <a:xfrm>
              <a:off x="8577124" y="3855310"/>
              <a:ext cx="1058091" cy="62576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D2816B82-0CD3-4FBA-9A9D-FBDC5196E981}"/>
                </a:ext>
              </a:extLst>
            </p:cNvPr>
            <p:cNvSpPr/>
            <p:nvPr/>
          </p:nvSpPr>
          <p:spPr>
            <a:xfrm rot="10800000">
              <a:off x="8048079" y="3855311"/>
              <a:ext cx="1058091" cy="62576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8C2EAD0-A861-4D6E-BEE3-1606E5ACD4A1}"/>
              </a:ext>
            </a:extLst>
          </p:cNvPr>
          <p:cNvGrpSpPr/>
          <p:nvPr/>
        </p:nvGrpSpPr>
        <p:grpSpPr>
          <a:xfrm>
            <a:off x="9642957" y="243775"/>
            <a:ext cx="1760526" cy="2203622"/>
            <a:chOff x="8442416" y="2489776"/>
            <a:chExt cx="1760526" cy="2203622"/>
          </a:xfrm>
        </p:grpSpPr>
        <p:sp>
          <p:nvSpPr>
            <p:cNvPr id="22" name="円: 塗りつぶしなし 21">
              <a:extLst>
                <a:ext uri="{FF2B5EF4-FFF2-40B4-BE49-F238E27FC236}">
                  <a16:creationId xmlns:a16="http://schemas.microsoft.com/office/drawing/2014/main" id="{5CA796BD-BC00-4756-950A-E1BD1F9AC55B}"/>
                </a:ext>
              </a:extLst>
            </p:cNvPr>
            <p:cNvSpPr/>
            <p:nvPr/>
          </p:nvSpPr>
          <p:spPr>
            <a:xfrm>
              <a:off x="8442416" y="2489776"/>
              <a:ext cx="1562264" cy="1562264"/>
            </a:xfrm>
            <a:prstGeom prst="donut">
              <a:avLst>
                <a:gd name="adj" fmla="val 106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2BE4FA6-3EC4-4C35-A167-D2207410C71B}"/>
                </a:ext>
              </a:extLst>
            </p:cNvPr>
            <p:cNvSpPr/>
            <p:nvPr/>
          </p:nvSpPr>
          <p:spPr>
            <a:xfrm>
              <a:off x="8756513" y="2790839"/>
              <a:ext cx="934069" cy="934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F95C078-FB6A-4A3A-B878-1DC3CDFF18BF}"/>
                </a:ext>
              </a:extLst>
            </p:cNvPr>
            <p:cNvSpPr/>
            <p:nvPr/>
          </p:nvSpPr>
          <p:spPr>
            <a:xfrm rot="2700000">
              <a:off x="9561583" y="4052040"/>
              <a:ext cx="1016257" cy="266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3F0F98B3-9914-4CCC-804A-DA1FA34E770A}"/>
              </a:ext>
            </a:extLst>
          </p:cNvPr>
          <p:cNvGrpSpPr/>
          <p:nvPr/>
        </p:nvGrpSpPr>
        <p:grpSpPr>
          <a:xfrm>
            <a:off x="1350591" y="3821957"/>
            <a:ext cx="1003807" cy="966652"/>
            <a:chOff x="1350591" y="3821957"/>
            <a:chExt cx="1003807" cy="96665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5F22C45-1D8B-4776-9E61-038F487D6E6B}"/>
                </a:ext>
              </a:extLst>
            </p:cNvPr>
            <p:cNvSpPr/>
            <p:nvPr/>
          </p:nvSpPr>
          <p:spPr>
            <a:xfrm>
              <a:off x="1350591" y="3821958"/>
              <a:ext cx="153216" cy="966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FA175CB3-05FA-4418-874A-A94E0A6ED2ED}"/>
                </a:ext>
              </a:extLst>
            </p:cNvPr>
            <p:cNvSpPr/>
            <p:nvPr/>
          </p:nvSpPr>
          <p:spPr>
            <a:xfrm rot="16200000">
              <a:off x="1447583" y="3878182"/>
              <a:ext cx="963039" cy="8505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A1A164C-7B9B-498F-B601-40719F2C2F11}"/>
              </a:ext>
            </a:extLst>
          </p:cNvPr>
          <p:cNvGrpSpPr/>
          <p:nvPr/>
        </p:nvGrpSpPr>
        <p:grpSpPr>
          <a:xfrm rot="10800000">
            <a:off x="3257585" y="3818345"/>
            <a:ext cx="1003807" cy="966652"/>
            <a:chOff x="1350591" y="3821957"/>
            <a:chExt cx="1003807" cy="966652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B847396-C00E-4556-B075-031559482A5C}"/>
                </a:ext>
              </a:extLst>
            </p:cNvPr>
            <p:cNvSpPr/>
            <p:nvPr/>
          </p:nvSpPr>
          <p:spPr>
            <a:xfrm>
              <a:off x="1350591" y="3821958"/>
              <a:ext cx="153216" cy="966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DC465ACB-B0F7-4513-A0BD-2D0EDFA45CE5}"/>
                </a:ext>
              </a:extLst>
            </p:cNvPr>
            <p:cNvSpPr/>
            <p:nvPr/>
          </p:nvSpPr>
          <p:spPr>
            <a:xfrm rot="16200000">
              <a:off x="1447583" y="3878182"/>
              <a:ext cx="963039" cy="8505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3F9CFA3-8D26-4F95-8693-26AEDA5467B5}"/>
              </a:ext>
            </a:extLst>
          </p:cNvPr>
          <p:cNvGrpSpPr/>
          <p:nvPr/>
        </p:nvGrpSpPr>
        <p:grpSpPr>
          <a:xfrm>
            <a:off x="4667270" y="2813457"/>
            <a:ext cx="2880000" cy="1628906"/>
            <a:chOff x="4686645" y="3063532"/>
            <a:chExt cx="2880000" cy="1628906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5DDDA4C0-AD7A-4E55-83DB-1D7B0D2B1EA3}"/>
                </a:ext>
              </a:extLst>
            </p:cNvPr>
            <p:cNvGrpSpPr/>
            <p:nvPr/>
          </p:nvGrpSpPr>
          <p:grpSpPr>
            <a:xfrm>
              <a:off x="4686645" y="3063532"/>
              <a:ext cx="2880000" cy="1628906"/>
              <a:chOff x="2314546" y="981600"/>
              <a:chExt cx="2880000" cy="1628906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80793E4-0EF9-4EA9-B4C8-9FC89E25D3FD}"/>
                  </a:ext>
                </a:extLst>
              </p:cNvPr>
              <p:cNvSpPr/>
              <p:nvPr/>
            </p:nvSpPr>
            <p:spPr>
              <a:xfrm>
                <a:off x="2314546" y="990506"/>
                <a:ext cx="2880000" cy="162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sz="1400" b="1" dirty="0">
                  <a:latin typeface="+mj-ea"/>
                  <a:ea typeface="+mj-ea"/>
                </a:endParaRPr>
              </a:p>
            </p:txBody>
          </p:sp>
          <p:pic>
            <p:nvPicPr>
              <p:cNvPr id="33" name="図 32">
                <a:extLst>
                  <a:ext uri="{FF2B5EF4-FFF2-40B4-BE49-F238E27FC236}">
                    <a16:creationId xmlns:a16="http://schemas.microsoft.com/office/drawing/2014/main" id="{635B5B85-3B68-416F-BDE2-6DA7ED3736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204" b="99815" l="27969" r="87760">
                            <a14:foregroundMark x1="57969" y1="18241" x2="64635" y2="40741"/>
                            <a14:foregroundMark x1="38958" y1="7685" x2="39531" y2="18981"/>
                            <a14:foregroundMark x1="39740" y1="12037" x2="40625" y2="16574"/>
                            <a14:foregroundMark x1="30312" y1="30463" x2="33073" y2="33981"/>
                            <a14:foregroundMark x1="38854" y1="4352" x2="38646" y2="8704"/>
                            <a14:foregroundMark x1="38854" y1="2778" x2="38542" y2="5185"/>
                            <a14:foregroundMark x1="51198" y1="3611" x2="53646" y2="10926"/>
                            <a14:foregroundMark x1="34531" y1="56481" x2="31094" y2="68519"/>
                            <a14:foregroundMark x1="35208" y1="58333" x2="34740" y2="65370"/>
                            <a14:foregroundMark x1="27969" y1="57315" x2="31771" y2="50741"/>
                            <a14:foregroundMark x1="28229" y1="71759" x2="28229" y2="76852"/>
                            <a14:foregroundMark x1="46771" y1="87500" x2="51771" y2="90926"/>
                            <a14:foregroundMark x1="37083" y1="65556" x2="37292" y2="81759"/>
                            <a14:foregroundMark x1="42969" y1="73148" x2="45000" y2="75833"/>
                            <a14:foregroundMark x1="59635" y1="69722" x2="59635" y2="71481"/>
                            <a14:foregroundMark x1="64219" y1="55926" x2="67656" y2="84537"/>
                            <a14:foregroundMark x1="67865" y1="51019" x2="71875" y2="58333"/>
                            <a14:foregroundMark x1="65417" y1="40093" x2="68177" y2="44630"/>
                            <a14:foregroundMark x1="65990" y1="57315" x2="67969" y2="62593"/>
                            <a14:foregroundMark x1="62292" y1="67407" x2="62552" y2="69352"/>
                            <a14:foregroundMark x1="62448" y1="66204" x2="61302" y2="71296"/>
                            <a14:foregroundMark x1="58958" y1="86111" x2="62969" y2="97315"/>
                            <a14:foregroundMark x1="62969" y1="97315" x2="64427" y2="98148"/>
                            <a14:foregroundMark x1="45781" y1="85370" x2="42760" y2="95833"/>
                            <a14:foregroundMark x1="42760" y1="95833" x2="42760" y2="96204"/>
                            <a14:foregroundMark x1="48438" y1="92500" x2="56510" y2="98611"/>
                            <a14:foregroundMark x1="56510" y1="98611" x2="57292" y2="98796"/>
                            <a14:foregroundMark x1="59635" y1="82778" x2="56979" y2="95185"/>
                            <a14:foregroundMark x1="55208" y1="88704" x2="57188" y2="94259"/>
                            <a14:foregroundMark x1="39323" y1="71759" x2="40104" y2="75648"/>
                            <a14:foregroundMark x1="68646" y1="88889" x2="72865" y2="93056"/>
                            <a14:foregroundMark x1="72656" y1="87130" x2="75885" y2="97963"/>
                            <a14:foregroundMark x1="76979" y1="95463" x2="78438" y2="99815"/>
                            <a14:foregroundMark x1="38854" y1="93889" x2="39115" y2="99815"/>
                            <a14:foregroundMark x1="30885" y1="40278" x2="30990" y2="42130"/>
                            <a14:foregroundMark x1="31198" y1="44907" x2="31667" y2="43704"/>
                            <a14:foregroundMark x1="50625" y1="1389" x2="50990" y2="4352"/>
                            <a14:foregroundMark x1="49635" y1="15833" x2="50521" y2="6389"/>
                            <a14:foregroundMark x1="39219" y1="6574" x2="38854" y2="2407"/>
                            <a14:foregroundMark x1="38958" y1="2963" x2="38958" y2="1204"/>
                            <a14:foregroundMark x1="35208" y1="96574" x2="38750" y2="97037"/>
                            <a14:foregroundMark x1="31979" y1="97963" x2="35000" y2="96389"/>
                            <a14:foregroundMark x1="30625" y1="98981" x2="32760" y2="97778"/>
                            <a14:foregroundMark x1="29323" y1="99167" x2="33229" y2="96852"/>
                            <a14:foregroundMark x1="62969" y1="84352" x2="65417" y2="82222"/>
                            <a14:foregroundMark x1="56510" y1="74074" x2="56510" y2="74074"/>
                            <a14:foregroundMark x1="30521" y1="42130" x2="31094" y2="43056"/>
                            <a14:foregroundMark x1="32188" y1="43889" x2="32760" y2="42870"/>
                            <a14:foregroundMark x1="31094" y1="39537" x2="31094" y2="38333"/>
                            <a14:foregroundMark x1="31094" y1="44259" x2="31094" y2="44259"/>
                            <a14:foregroundMark x1="74844" y1="68796" x2="74844" y2="68796"/>
                            <a14:foregroundMark x1="75208" y1="69907" x2="75208" y2="69907"/>
                            <a14:foregroundMark x1="87760" y1="80185" x2="87760" y2="80185"/>
                            <a14:foregroundMark x1="75313" y1="70556" x2="75104" y2="68519"/>
                            <a14:backgroundMark x1="47292" y1="78796" x2="47292" y2="78796"/>
                            <a14:backgroundMark x1="56302" y1="77037" x2="56302" y2="77037"/>
                            <a14:backgroundMark x1="56406" y1="74722" x2="56406" y2="74722"/>
                            <a14:backgroundMark x1="41979" y1="76667" x2="41979" y2="76667"/>
                            <a14:backgroundMark x1="41198" y1="75648" x2="41198" y2="75648"/>
                            <a14:backgroundMark x1="31406" y1="43519" x2="31406" y2="43519"/>
                            <a14:backgroundMark x1="31563" y1="40093" x2="31563" y2="400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71" r="20792" b="6267"/>
              <a:stretch/>
            </p:blipFill>
            <p:spPr>
              <a:xfrm>
                <a:off x="3439229" y="981600"/>
                <a:ext cx="1681767" cy="1628906"/>
              </a:xfrm>
              <a:prstGeom prst="rect">
                <a:avLst/>
              </a:prstGeom>
            </p:spPr>
          </p:pic>
        </p:grp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00523B7-36E1-43A4-894F-B05CFAA50CE9}"/>
                </a:ext>
              </a:extLst>
            </p:cNvPr>
            <p:cNvSpPr/>
            <p:nvPr/>
          </p:nvSpPr>
          <p:spPr>
            <a:xfrm>
              <a:off x="4861612" y="3154710"/>
              <a:ext cx="1218109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4400" b="1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/>
                  <a:latin typeface="+mj-ea"/>
                </a:rPr>
                <a:t>失敗</a:t>
              </a:r>
              <a:endParaRPr kumimoji="1" lang="en-US" altLang="ja-JP" sz="44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+mj-ea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B9662FD-D0CE-4563-8F58-B0B4EE75A36D}"/>
              </a:ext>
            </a:extLst>
          </p:cNvPr>
          <p:cNvGrpSpPr/>
          <p:nvPr/>
        </p:nvGrpSpPr>
        <p:grpSpPr>
          <a:xfrm>
            <a:off x="9403255" y="2392778"/>
            <a:ext cx="1760526" cy="2203622"/>
            <a:chOff x="8442416" y="2489776"/>
            <a:chExt cx="1760526" cy="220362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8" name="円: 塗りつぶしなし 37">
              <a:extLst>
                <a:ext uri="{FF2B5EF4-FFF2-40B4-BE49-F238E27FC236}">
                  <a16:creationId xmlns:a16="http://schemas.microsoft.com/office/drawing/2014/main" id="{F0C88CAD-C99F-4DB2-84AA-91361E435FFB}"/>
                </a:ext>
              </a:extLst>
            </p:cNvPr>
            <p:cNvSpPr/>
            <p:nvPr/>
          </p:nvSpPr>
          <p:spPr>
            <a:xfrm>
              <a:off x="8442416" y="2489776"/>
              <a:ext cx="1562264" cy="1562264"/>
            </a:xfrm>
            <a:prstGeom prst="donut">
              <a:avLst>
                <a:gd name="adj" fmla="val 106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42F93367-C58A-483D-ACAA-40E50503B023}"/>
                </a:ext>
              </a:extLst>
            </p:cNvPr>
            <p:cNvSpPr/>
            <p:nvPr/>
          </p:nvSpPr>
          <p:spPr>
            <a:xfrm>
              <a:off x="8756513" y="2790839"/>
              <a:ext cx="934069" cy="9340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CE9DCD45-7721-426A-BA71-F866F327BEBE}"/>
                </a:ext>
              </a:extLst>
            </p:cNvPr>
            <p:cNvSpPr/>
            <p:nvPr/>
          </p:nvSpPr>
          <p:spPr>
            <a:xfrm rot="2700000">
              <a:off x="9561583" y="4052040"/>
              <a:ext cx="1016257" cy="266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04C8DB5B-52F1-4DC2-B418-0287C89755E3}"/>
              </a:ext>
            </a:extLst>
          </p:cNvPr>
          <p:cNvGrpSpPr/>
          <p:nvPr/>
        </p:nvGrpSpPr>
        <p:grpSpPr>
          <a:xfrm>
            <a:off x="6070857" y="4541781"/>
            <a:ext cx="3825402" cy="2154583"/>
            <a:chOff x="4675838" y="4986228"/>
            <a:chExt cx="2880000" cy="1622104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CFD84407-6BE1-4BBE-BCAB-9E44B73FF745}"/>
                </a:ext>
              </a:extLst>
            </p:cNvPr>
            <p:cNvSpPr/>
            <p:nvPr/>
          </p:nvSpPr>
          <p:spPr>
            <a:xfrm>
              <a:off x="4675838" y="4988332"/>
              <a:ext cx="2880000" cy="162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1400" b="1" dirty="0">
                <a:latin typeface="+mj-ea"/>
                <a:ea typeface="+mj-ea"/>
              </a:endParaRPr>
            </a:p>
          </p:txBody>
        </p:sp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357701F9-A95A-4BBE-84A6-3AAB1AF32B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9907" l="6094" r="90000">
                          <a14:foregroundMark x1="27396" y1="58796" x2="23698" y2="52222"/>
                          <a14:foregroundMark x1="9323" y1="66944" x2="11094" y2="59630"/>
                          <a14:foregroundMark x1="14896" y1="92130" x2="34323" y2="92778"/>
                          <a14:foregroundMark x1="6094" y1="97500" x2="33646" y2="99907"/>
                          <a14:foregroundMark x1="27865" y1="10000" x2="27865" y2="10000"/>
                          <a14:backgroundMark x1="38125" y1="86759" x2="42813" y2="99537"/>
                          <a14:backgroundMark x1="52188" y1="79259" x2="64583" y2="26111"/>
                          <a14:backgroundMark x1="50938" y1="24444" x2="54167" y2="53241"/>
                          <a14:backgroundMark x1="42135" y1="29259" x2="45625" y2="39444"/>
                          <a14:backgroundMark x1="45625" y1="39444" x2="46719" y2="50741"/>
                          <a14:backgroundMark x1="46719" y1="50741" x2="44896" y2="59444"/>
                          <a14:backgroundMark x1="42708" y1="66389" x2="42708" y2="66389"/>
                          <a14:backgroundMark x1="42708" y1="65926" x2="42708" y2="65926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84" r="47898"/>
            <a:stretch/>
          </p:blipFill>
          <p:spPr>
            <a:xfrm>
              <a:off x="4826556" y="4986228"/>
              <a:ext cx="1825655" cy="1614566"/>
            </a:xfrm>
            <a:prstGeom prst="rect">
              <a:avLst/>
            </a:prstGeom>
          </p:spPr>
        </p:pic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566B228-AD3A-4730-93DE-FAE14546D8DF}"/>
                </a:ext>
              </a:extLst>
            </p:cNvPr>
            <p:cNvSpPr/>
            <p:nvPr/>
          </p:nvSpPr>
          <p:spPr>
            <a:xfrm>
              <a:off x="4871835" y="5946612"/>
              <a:ext cx="2656140" cy="661720"/>
            </a:xfrm>
            <a:prstGeom prst="rect">
              <a:avLst/>
            </a:prstGeom>
          </p:spPr>
          <p:txBody>
            <a:bodyPr wrap="square" bIns="0" anchor="b">
              <a:spAutoFit/>
            </a:bodyPr>
            <a:lstStyle/>
            <a:p>
              <a:pPr algn="ctr"/>
              <a:r>
                <a:rPr kumimoji="1" lang="en-US" altLang="ja-JP" sz="4000" b="1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/>
                  <a:latin typeface="+mn-ea"/>
                </a:rPr>
                <a:t>LOADING</a:t>
              </a: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076C9F-4D08-4FDC-B3FF-953FE2FF5B38}"/>
              </a:ext>
            </a:extLst>
          </p:cNvPr>
          <p:cNvSpPr txBox="1"/>
          <p:nvPr/>
        </p:nvSpPr>
        <p:spPr>
          <a:xfrm>
            <a:off x="3467866" y="1181270"/>
            <a:ext cx="11560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ea"/>
              </a:rPr>
              <a:t>90</a:t>
            </a:r>
            <a:endParaRPr kumimoji="1" lang="ja-JP" altLang="en-US" sz="66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二等辺三角形 42">
            <a:extLst>
              <a:ext uri="{FF2B5EF4-FFF2-40B4-BE49-F238E27FC236}">
                <a16:creationId xmlns:a16="http://schemas.microsoft.com/office/drawing/2014/main" id="{8862C885-5E3C-4A55-98E7-02162F35F7AF}"/>
              </a:ext>
            </a:extLst>
          </p:cNvPr>
          <p:cNvSpPr/>
          <p:nvPr/>
        </p:nvSpPr>
        <p:spPr>
          <a:xfrm rot="16200000">
            <a:off x="5613849" y="2013019"/>
            <a:ext cx="661822" cy="3573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603E070-D789-4A8B-8AE7-70E25202A4EF}"/>
              </a:ext>
            </a:extLst>
          </p:cNvPr>
          <p:cNvSpPr txBox="1"/>
          <p:nvPr/>
        </p:nvSpPr>
        <p:spPr>
          <a:xfrm>
            <a:off x="5517965" y="1160215"/>
            <a:ext cx="11560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ea"/>
              </a:rPr>
              <a:t>90</a:t>
            </a:r>
            <a:endParaRPr kumimoji="1" lang="ja-JP" altLang="en-US" sz="66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29CBE88-9A80-46B4-BE50-571C0717AF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25" b="97656" l="1810" r="96833">
                        <a14:foregroundMark x1="12670" y1="34375" x2="26244" y2="17188"/>
                        <a14:foregroundMark x1="5882" y1="37891" x2="5882" y2="37891"/>
                        <a14:foregroundMark x1="37557" y1="8594" x2="74208" y2="7813"/>
                        <a14:foregroundMark x1="74208" y1="7813" x2="93665" y2="33594"/>
                        <a14:foregroundMark x1="52489" y1="3125" x2="52489" y2="3125"/>
                        <a14:foregroundMark x1="97285" y1="35938" x2="97285" y2="35938"/>
                        <a14:foregroundMark x1="2262" y1="44141" x2="2262" y2="44141"/>
                        <a14:foregroundMark x1="54299" y1="94141" x2="54299" y2="94141"/>
                        <a14:foregroundMark x1="50226" y1="97656" x2="50226" y2="97656"/>
                        <a14:foregroundMark x1="45249" y1="44922" x2="45249" y2="44922"/>
                        <a14:foregroundMark x1="80543" y1="41797" x2="80543" y2="417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336" y="5135653"/>
            <a:ext cx="1347333" cy="1560711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6A64809-9D8D-4FDB-A291-9AC27E30CC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569" b="96471" l="3182" r="97273">
                        <a14:foregroundMark x1="8636" y1="35294" x2="31818" y2="11373"/>
                        <a14:foregroundMark x1="31818" y1="11373" x2="37273" y2="8627"/>
                        <a14:foregroundMark x1="50455" y1="4314" x2="50455" y2="4314"/>
                        <a14:foregroundMark x1="97273" y1="40000" x2="97273" y2="40000"/>
                        <a14:foregroundMark x1="3636" y1="35686" x2="3636" y2="35686"/>
                        <a14:foregroundMark x1="48636" y1="1569" x2="48636" y2="1569"/>
                        <a14:foregroundMark x1="48636" y1="92157" x2="48636" y2="92157"/>
                        <a14:foregroundMark x1="50455" y1="96471" x2="50455" y2="96471"/>
                        <a14:foregroundMark x1="42727" y1="40392" x2="42727" y2="40392"/>
                        <a14:foregroundMark x1="77273" y1="43922" x2="77273" y2="439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6349" y="5141749"/>
            <a:ext cx="1341236" cy="1554615"/>
          </a:xfrm>
          <a:prstGeom prst="rect">
            <a:avLst/>
          </a:prstGeom>
        </p:spPr>
      </p:pic>
      <p:sp>
        <p:nvSpPr>
          <p:cNvPr id="49" name="アーチ 48">
            <a:extLst>
              <a:ext uri="{FF2B5EF4-FFF2-40B4-BE49-F238E27FC236}">
                <a16:creationId xmlns:a16="http://schemas.microsoft.com/office/drawing/2014/main" id="{67E00F8F-3CA8-48A3-9E32-9503DEABB7AB}"/>
              </a:ext>
            </a:extLst>
          </p:cNvPr>
          <p:cNvSpPr/>
          <p:nvPr/>
        </p:nvSpPr>
        <p:spPr>
          <a:xfrm rot="5400000">
            <a:off x="7269773" y="971229"/>
            <a:ext cx="1346709" cy="1346709"/>
          </a:xfrm>
          <a:prstGeom prst="blockArc">
            <a:avLst>
              <a:gd name="adj1" fmla="val 5353547"/>
              <a:gd name="adj2" fmla="val 21470664"/>
              <a:gd name="adj3" fmla="val 168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75134ADB-232E-4049-913D-F48EC965B817}"/>
              </a:ext>
            </a:extLst>
          </p:cNvPr>
          <p:cNvSpPr/>
          <p:nvPr/>
        </p:nvSpPr>
        <p:spPr>
          <a:xfrm rot="16200000">
            <a:off x="7460979" y="2013491"/>
            <a:ext cx="661822" cy="3573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388AEED-0F81-4FF2-BCB6-852798DFBDF3}"/>
              </a:ext>
            </a:extLst>
          </p:cNvPr>
          <p:cNvSpPr txBox="1"/>
          <p:nvPr/>
        </p:nvSpPr>
        <p:spPr>
          <a:xfrm>
            <a:off x="7269773" y="1248777"/>
            <a:ext cx="1377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ea"/>
              </a:rPr>
              <a:t>180</a:t>
            </a:r>
            <a:endParaRPr kumimoji="1" lang="ja-JP" altLang="en-US" sz="54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2D93FF70-9D45-41B5-AC1C-15602E2B93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961" b="95686" l="4000" r="94222">
                        <a14:foregroundMark x1="17778" y1="18039" x2="38667" y2="8235"/>
                        <a14:foregroundMark x1="4444" y1="37255" x2="4444" y2="37255"/>
                        <a14:foregroundMark x1="49778" y1="3922" x2="49778" y2="3922"/>
                        <a14:foregroundMark x1="49778" y1="1961" x2="49778" y2="1961"/>
                        <a14:foregroundMark x1="92444" y1="34510" x2="92444" y2="34510"/>
                        <a14:foregroundMark x1="40000" y1="79608" x2="40000" y2="79608"/>
                        <a14:foregroundMark x1="48889" y1="96078" x2="48889" y2="96078"/>
                        <a14:foregroundMark x1="94222" y1="41569" x2="94222" y2="41569"/>
                        <a14:foregroundMark x1="89333" y1="45490" x2="89333" y2="45490"/>
                        <a14:foregroundMark x1="80000" y1="53725" x2="80000" y2="53725"/>
                        <a14:foregroundMark x1="40444" y1="55686" x2="40444" y2="55686"/>
                        <a14:foregroundMark x1="22222" y1="40000" x2="22222" y2="4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5579" y="5131737"/>
            <a:ext cx="1371719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3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</TotalTime>
  <Words>5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河島 尚輝</dc:creator>
  <cp:lastModifiedBy>河島 尚輝</cp:lastModifiedBy>
  <cp:revision>18</cp:revision>
  <dcterms:created xsi:type="dcterms:W3CDTF">2020-06-06T19:32:11Z</dcterms:created>
  <dcterms:modified xsi:type="dcterms:W3CDTF">2020-06-21T15:34:07Z</dcterms:modified>
</cp:coreProperties>
</file>