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3" r:id="rId26"/>
    <p:sldId id="265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3E1C"/>
    <a:srgbClr val="CE0285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C7EBC-D546-4D25-B72E-7757F0889F93}" v="16" dt="2020-04-30T07:32:48.516"/>
    <p1510:client id="{69E12CA9-4537-49DF-AF09-52A161A5AF99}" v="1" dt="2020-04-30T08:44:08.722"/>
    <p1510:client id="{9C3EEC3C-4FAE-DF24-ED86-E912FAB60973}" v="47" dt="2020-05-04T17:32:43.237"/>
    <p1510:client id="{AC7114F9-DDE0-2794-8B09-D99094FF36F8}" v="14" dt="2020-04-29T19:58:43.987"/>
    <p1510:client id="{B83F989C-2C5E-20F4-6427-D9AF41F230E0}" v="8" dt="2020-05-04T19:54:38.235"/>
    <p1510:client id="{F6C069CE-EA8A-79C6-5927-E915D80705D4}" v="4" dt="2020-04-29T21:09:3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S::tanvir.ahmed@aiub.edu::5fa9bf89-1556-4927-a8e9-24c5d464f299" providerId="AD" clId="Web-{B83F989C-2C5E-20F4-6427-D9AF41F230E0}"/>
    <pc:docChg chg="modSld">
      <pc:chgData name="Tanvir Ahmed" userId="S::tanvir.ahmed@aiub.edu::5fa9bf89-1556-4927-a8e9-24c5d464f299" providerId="AD" clId="Web-{B83F989C-2C5E-20F4-6427-D9AF41F230E0}" dt="2020-05-04T19:54:38.235" v="7" actId="20577"/>
      <pc:docMkLst>
        <pc:docMk/>
      </pc:docMkLst>
      <pc:sldChg chg="modSp">
        <pc:chgData name="Tanvir Ahmed" userId="S::tanvir.ahmed@aiub.edu::5fa9bf89-1556-4927-a8e9-24c5d464f299" providerId="AD" clId="Web-{B83F989C-2C5E-20F4-6427-D9AF41F230E0}" dt="2020-05-04T19:54:34.969" v="4" actId="20577"/>
        <pc:sldMkLst>
          <pc:docMk/>
          <pc:sldMk cId="1951104661" sldId="273"/>
        </pc:sldMkLst>
        <pc:spChg chg="mod">
          <ac:chgData name="Tanvir Ahmed" userId="S::tanvir.ahmed@aiub.edu::5fa9bf89-1556-4927-a8e9-24c5d464f299" providerId="AD" clId="Web-{B83F989C-2C5E-20F4-6427-D9AF41F230E0}" dt="2020-05-04T19:54:34.969" v="4" actId="20577"/>
          <ac:spMkLst>
            <pc:docMk/>
            <pc:sldMk cId="1951104661" sldId="273"/>
            <ac:spMk id="4" creationId="{E00A471B-FCB5-3949-B014-0D06C67E41B3}"/>
          </ac:spMkLst>
        </pc:spChg>
      </pc:sldChg>
      <pc:sldChg chg="modSp">
        <pc:chgData name="Tanvir Ahmed" userId="S::tanvir.ahmed@aiub.edu::5fa9bf89-1556-4927-a8e9-24c5d464f299" providerId="AD" clId="Web-{B83F989C-2C5E-20F4-6427-D9AF41F230E0}" dt="2020-05-04T19:54:38.235" v="6" actId="20577"/>
        <pc:sldMkLst>
          <pc:docMk/>
          <pc:sldMk cId="3258926910" sldId="274"/>
        </pc:sldMkLst>
        <pc:spChg chg="mod">
          <ac:chgData name="Tanvir Ahmed" userId="S::tanvir.ahmed@aiub.edu::5fa9bf89-1556-4927-a8e9-24c5d464f299" providerId="AD" clId="Web-{B83F989C-2C5E-20F4-6427-D9AF41F230E0}" dt="2020-05-04T19:54:38.235" v="6" actId="20577"/>
          <ac:spMkLst>
            <pc:docMk/>
            <pc:sldMk cId="3258926910" sldId="274"/>
            <ac:spMk id="5" creationId="{53BED9D7-DC35-6145-B086-E1B62BC08349}"/>
          </ac:spMkLst>
        </pc:spChg>
      </pc:sldChg>
    </pc:docChg>
  </pc:docChgLst>
  <pc:docChgLst>
    <pc:chgData name="Tanvir Ahmed" userId="S::tanvir.ahmed@aiub.edu::5fa9bf89-1556-4927-a8e9-24c5d464f299" providerId="AD" clId="Web-{F9321F14-3B4C-4FD6-7A8D-763A17AE7C19}"/>
    <pc:docChg chg="modSld">
      <pc:chgData name="Tanvir Ahmed" userId="S::tanvir.ahmed@aiub.edu::5fa9bf89-1556-4927-a8e9-24c5d464f299" providerId="AD" clId="Web-{F9321F14-3B4C-4FD6-7A8D-763A17AE7C19}" dt="2020-04-24T20:14:28.623" v="0" actId="1076"/>
      <pc:docMkLst>
        <pc:docMk/>
      </pc:docMkLst>
      <pc:sldChg chg="modSp">
        <pc:chgData name="Tanvir Ahmed" userId="S::tanvir.ahmed@aiub.edu::5fa9bf89-1556-4927-a8e9-24c5d464f299" providerId="AD" clId="Web-{F9321F14-3B4C-4FD6-7A8D-763A17AE7C19}" dt="2020-04-24T20:14:28.623" v="0" actId="1076"/>
        <pc:sldMkLst>
          <pc:docMk/>
          <pc:sldMk cId="3444147455" sldId="269"/>
        </pc:sldMkLst>
        <pc:spChg chg="mod">
          <ac:chgData name="Tanvir Ahmed" userId="S::tanvir.ahmed@aiub.edu::5fa9bf89-1556-4927-a8e9-24c5d464f299" providerId="AD" clId="Web-{F9321F14-3B4C-4FD6-7A8D-763A17AE7C19}" dt="2020-04-24T20:14:28.623" v="0" actId="1076"/>
          <ac:spMkLst>
            <pc:docMk/>
            <pc:sldMk cId="3444147455" sldId="269"/>
            <ac:spMk id="5" creationId="{53BED9D7-DC35-6145-B086-E1B62BC08349}"/>
          </ac:spMkLst>
        </pc:spChg>
      </pc:sldChg>
    </pc:docChg>
  </pc:docChgLst>
  <pc:docChgLst>
    <pc:chgData name="Md. Al-Amin" userId="S::alamin@aiub.edu::bcbe49e6-e4a7-45c5-8a0e-d548ae8c8143" providerId="AD" clId="Web-{AC7114F9-DDE0-2794-8B09-D99094FF36F8}"/>
    <pc:docChg chg="modSld">
      <pc:chgData name="Md. Al-Amin" userId="S::alamin@aiub.edu::bcbe49e6-e4a7-45c5-8a0e-d548ae8c8143" providerId="AD" clId="Web-{AC7114F9-DDE0-2794-8B09-D99094FF36F8}" dt="2020-04-29T19:58:43.503" v="10" actId="20577"/>
      <pc:docMkLst>
        <pc:docMk/>
      </pc:docMkLst>
      <pc:sldChg chg="modSp">
        <pc:chgData name="Md. Al-Amin" userId="S::alamin@aiub.edu::bcbe49e6-e4a7-45c5-8a0e-d548ae8c8143" providerId="AD" clId="Web-{AC7114F9-DDE0-2794-8B09-D99094FF36F8}" dt="2020-04-29T19:58:13.659" v="3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AC7114F9-DDE0-2794-8B09-D99094FF36F8}" dt="2020-04-29T19:58:13.659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Al-Amin" userId="S::alamin@aiub.edu::bcbe49e6-e4a7-45c5-8a0e-d548ae8c8143" providerId="AD" clId="Web-{AC7114F9-DDE0-2794-8B09-D99094FF36F8}" dt="2020-04-29T19:58:39.597" v="8" actId="20577"/>
        <pc:sldMkLst>
          <pc:docMk/>
          <pc:sldMk cId="424874041" sldId="257"/>
        </pc:sldMkLst>
        <pc:spChg chg="mod">
          <ac:chgData name="Md. Al-Amin" userId="S::alamin@aiub.edu::bcbe49e6-e4a7-45c5-8a0e-d548ae8c8143" providerId="AD" clId="Web-{AC7114F9-DDE0-2794-8B09-D99094FF36F8}" dt="2020-04-29T19:58:39.597" v="8" actId="20577"/>
          <ac:spMkLst>
            <pc:docMk/>
            <pc:sldMk cId="424874041" sldId="257"/>
            <ac:spMk id="3" creationId="{00000000-0000-0000-0000-000000000000}"/>
          </ac:spMkLst>
        </pc:spChg>
      </pc:sldChg>
    </pc:docChg>
  </pc:docChgLst>
  <pc:docChgLst>
    <pc:chgData name="Tanvir Ahmed" userId="S::tanvir.ahmed@aiub.edu::5fa9bf89-1556-4927-a8e9-24c5d464f299" providerId="AD" clId="Web-{9C3EEC3C-4FAE-DF24-ED86-E912FAB60973}"/>
    <pc:docChg chg="modSld">
      <pc:chgData name="Tanvir Ahmed" userId="S::tanvir.ahmed@aiub.edu::5fa9bf89-1556-4927-a8e9-24c5d464f299" providerId="AD" clId="Web-{9C3EEC3C-4FAE-DF24-ED86-E912FAB60973}" dt="2020-05-04T17:32:43.034" v="45" actId="20577"/>
      <pc:docMkLst>
        <pc:docMk/>
      </pc:docMkLst>
      <pc:sldChg chg="modSp">
        <pc:chgData name="Tanvir Ahmed" userId="S::tanvir.ahmed@aiub.edu::5fa9bf89-1556-4927-a8e9-24c5d464f299" providerId="AD" clId="Web-{9C3EEC3C-4FAE-DF24-ED86-E912FAB60973}" dt="2020-05-04T17:32:43.034" v="44" actId="20577"/>
        <pc:sldMkLst>
          <pc:docMk/>
          <pc:sldMk cId="2823762119" sldId="258"/>
        </pc:sldMkLst>
        <pc:spChg chg="mod">
          <ac:chgData name="Tanvir Ahmed" userId="S::tanvir.ahmed@aiub.edu::5fa9bf89-1556-4927-a8e9-24c5d464f299" providerId="AD" clId="Web-{9C3EEC3C-4FAE-DF24-ED86-E912FAB60973}" dt="2020-05-04T17:32:43.034" v="44" actId="20577"/>
          <ac:spMkLst>
            <pc:docMk/>
            <pc:sldMk cId="2823762119" sldId="258"/>
            <ac:spMk id="21" creationId="{7B3F6A09-BE72-4180-83F7-C28AE5B32F04}"/>
          </ac:spMkLst>
        </pc:spChg>
      </pc:sldChg>
    </pc:docChg>
  </pc:docChgLst>
  <pc:docChgLst>
    <pc:chgData name="Tanvir Ahmed" userId="5fa9bf89-1556-4927-a8e9-24c5d464f299" providerId="ADAL" clId="{69E12CA9-4537-49DF-AF09-52A161A5AF99}"/>
    <pc:docChg chg="custSel addSld modSld">
      <pc:chgData name="Tanvir Ahmed" userId="5fa9bf89-1556-4927-a8e9-24c5d464f299" providerId="ADAL" clId="{69E12CA9-4537-49DF-AF09-52A161A5AF99}" dt="2020-04-30T08:44:38.181" v="31" actId="20577"/>
      <pc:docMkLst>
        <pc:docMk/>
      </pc:docMkLst>
      <pc:sldChg chg="modSp">
        <pc:chgData name="Tanvir Ahmed" userId="5fa9bf89-1556-4927-a8e9-24c5d464f299" providerId="ADAL" clId="{69E12CA9-4537-49DF-AF09-52A161A5AF99}" dt="2020-04-30T08:44:38.181" v="31" actId="20577"/>
        <pc:sldMkLst>
          <pc:docMk/>
          <pc:sldMk cId="700707328" sldId="256"/>
        </pc:sldMkLst>
        <pc:spChg chg="mod">
          <ac:chgData name="Tanvir Ahmed" userId="5fa9bf89-1556-4927-a8e9-24c5d464f299" providerId="ADAL" clId="{69E12CA9-4537-49DF-AF09-52A161A5AF99}" dt="2020-04-30T08:44:28.773" v="29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69E12CA9-4537-49DF-AF09-52A161A5AF99}" dt="2020-04-30T08:44:28.789" v="3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69E12CA9-4537-49DF-AF09-52A161A5AF99}" dt="2020-04-30T08:44:38.181" v="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69E12CA9-4537-49DF-AF09-52A161A5AF99}" dt="2020-04-30T08:28:48.555" v="27" actId="403"/>
        <pc:sldMkLst>
          <pc:docMk/>
          <pc:sldMk cId="2823762119" sldId="258"/>
        </pc:sldMkLst>
        <pc:spChg chg="mod">
          <ac:chgData name="Tanvir Ahmed" userId="5fa9bf89-1556-4927-a8e9-24c5d464f299" providerId="ADAL" clId="{69E12CA9-4537-49DF-AF09-52A161A5AF99}" dt="2020-04-30T08:28:48.555" v="27" actId="403"/>
          <ac:spMkLst>
            <pc:docMk/>
            <pc:sldMk cId="2823762119" sldId="258"/>
            <ac:spMk id="12" creationId="{8ADFFC68-4574-48E7-85A9-49E8E05BAB38}"/>
          </ac:spMkLst>
        </pc:spChg>
        <pc:spChg chg="mod">
          <ac:chgData name="Tanvir Ahmed" userId="5fa9bf89-1556-4927-a8e9-24c5d464f299" providerId="ADAL" clId="{69E12CA9-4537-49DF-AF09-52A161A5AF99}" dt="2020-04-30T08:28:41.314" v="24" actId="403"/>
          <ac:spMkLst>
            <pc:docMk/>
            <pc:sldMk cId="2823762119" sldId="258"/>
            <ac:spMk id="20" creationId="{1B4494CE-CC7A-4C1B-B408-AD05837A0887}"/>
          </ac:spMkLst>
        </pc:spChg>
      </pc:sldChg>
      <pc:sldChg chg="modSp">
        <pc:chgData name="Tanvir Ahmed" userId="5fa9bf89-1556-4927-a8e9-24c5d464f299" providerId="ADAL" clId="{69E12CA9-4537-49DF-AF09-52A161A5AF99}" dt="2020-04-30T08:28:20.237" v="21" actId="1036"/>
        <pc:sldMkLst>
          <pc:docMk/>
          <pc:sldMk cId="1254185124" sldId="268"/>
        </pc:sldMkLst>
        <pc:spChg chg="mod">
          <ac:chgData name="Tanvir Ahmed" userId="5fa9bf89-1556-4927-a8e9-24c5d464f299" providerId="ADAL" clId="{69E12CA9-4537-49DF-AF09-52A161A5AF99}" dt="2020-04-30T08:28:20.237" v="21" actId="1036"/>
          <ac:spMkLst>
            <pc:docMk/>
            <pc:sldMk cId="1254185124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69E12CA9-4537-49DF-AF09-52A161A5AF99}" dt="2020-04-30T08:28:20.237" v="21" actId="1036"/>
          <ac:spMkLst>
            <pc:docMk/>
            <pc:sldMk cId="1254185124" sldId="268"/>
            <ac:spMk id="5" creationId="{53BED9D7-DC35-6145-B086-E1B62BC08349}"/>
          </ac:spMkLst>
        </pc:spChg>
      </pc:sldChg>
      <pc:sldChg chg="add">
        <pc:chgData name="Tanvir Ahmed" userId="5fa9bf89-1556-4927-a8e9-24c5d464f299" providerId="ADAL" clId="{69E12CA9-4537-49DF-AF09-52A161A5AF99}" dt="2020-04-30T08:44:08.722" v="28"/>
        <pc:sldMkLst>
          <pc:docMk/>
          <pc:sldMk cId="26887291" sldId="292"/>
        </pc:sldMkLst>
      </pc:sldChg>
    </pc:docChg>
  </pc:docChgLst>
  <pc:docChgLst>
    <pc:chgData name="Tanvir Ahmed" userId="5fa9bf89-1556-4927-a8e9-24c5d464f299" providerId="ADAL" clId="{59EC7EBC-D546-4D25-B72E-7757F0889F93}"/>
    <pc:docChg chg="undo custSel addSld delSld modSld modMainMaster">
      <pc:chgData name="Tanvir Ahmed" userId="5fa9bf89-1556-4927-a8e9-24c5d464f299" providerId="ADAL" clId="{59EC7EBC-D546-4D25-B72E-7757F0889F93}" dt="2020-04-30T07:39:28.865" v="7802" actId="12"/>
      <pc:docMkLst>
        <pc:docMk/>
      </pc:docMkLst>
      <pc:sldChg chg="modSp">
        <pc:chgData name="Tanvir Ahmed" userId="5fa9bf89-1556-4927-a8e9-24c5d464f299" providerId="ADAL" clId="{59EC7EBC-D546-4D25-B72E-7757F0889F93}" dt="2020-04-30T07:32:13.986" v="7801" actId="27636"/>
        <pc:sldMkLst>
          <pc:docMk/>
          <pc:sldMk cId="700707328" sldId="256"/>
        </pc:sldMkLst>
        <pc:spChg chg="mod">
          <ac:chgData name="Tanvir Ahmed" userId="5fa9bf89-1556-4927-a8e9-24c5d464f299" providerId="ADAL" clId="{59EC7EBC-D546-4D25-B72E-7757F0889F93}" dt="2020-04-30T07:32:13.986" v="7801" actId="27636"/>
          <ac:spMkLst>
            <pc:docMk/>
            <pc:sldMk cId="700707328" sldId="256"/>
            <ac:spMk id="8" creationId="{FF0F860A-68ED-3A45-9B2E-50E8CE1BC6B7}"/>
          </ac:spMkLst>
        </pc:spChg>
      </pc:sldChg>
      <pc:sldChg chg="modSp">
        <pc:chgData name="Tanvir Ahmed" userId="5fa9bf89-1556-4927-a8e9-24c5d464f299" providerId="ADAL" clId="{59EC7EBC-D546-4D25-B72E-7757F0889F93}" dt="2020-04-29T19:54:56.084" v="7757" actId="2711"/>
        <pc:sldMkLst>
          <pc:docMk/>
          <pc:sldMk cId="424874041" sldId="257"/>
        </pc:sldMkLst>
        <pc:spChg chg="mod">
          <ac:chgData name="Tanvir Ahmed" userId="5fa9bf89-1556-4927-a8e9-24c5d464f299" providerId="ADAL" clId="{59EC7EBC-D546-4D25-B72E-7757F0889F93}" dt="2020-04-29T19:54:56.084" v="7757" actId="2711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59EC7EBC-D546-4D25-B72E-7757F0889F93}" dt="2020-04-24T20:53:10.558" v="1" actId="113"/>
        <pc:sldMkLst>
          <pc:docMk/>
          <pc:sldMk cId="2823762119" sldId="258"/>
        </pc:sldMkLst>
        <pc:spChg chg="mod">
          <ac:chgData name="Tanvir Ahmed" userId="5fa9bf89-1556-4927-a8e9-24c5d464f299" providerId="ADAL" clId="{59EC7EBC-D546-4D25-B72E-7757F0889F93}" dt="2020-04-24T20:53:07.019" v="0" actId="113"/>
          <ac:spMkLst>
            <pc:docMk/>
            <pc:sldMk cId="2823762119" sldId="258"/>
            <ac:spMk id="12" creationId="{8ADFFC68-4574-48E7-85A9-49E8E05BAB38}"/>
          </ac:spMkLst>
        </pc:spChg>
        <pc:spChg chg="mod">
          <ac:chgData name="Tanvir Ahmed" userId="5fa9bf89-1556-4927-a8e9-24c5d464f299" providerId="ADAL" clId="{59EC7EBC-D546-4D25-B72E-7757F0889F93}" dt="2020-04-24T20:53:10.558" v="1" actId="113"/>
          <ac:spMkLst>
            <pc:docMk/>
            <pc:sldMk cId="2823762119" sldId="258"/>
            <ac:spMk id="20" creationId="{1B4494CE-CC7A-4C1B-B408-AD05837A0887}"/>
          </ac:spMkLst>
        </pc:spChg>
      </pc:sldChg>
      <pc:sldChg chg="del">
        <pc:chgData name="Tanvir Ahmed" userId="5fa9bf89-1556-4927-a8e9-24c5d464f299" providerId="ADAL" clId="{59EC7EBC-D546-4D25-B72E-7757F0889F93}" dt="2020-04-29T20:15:35.286" v="7760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59EC7EBC-D546-4D25-B72E-7757F0889F93}" dt="2020-04-30T07:39:28.865" v="7802" actId="12"/>
        <pc:sldMkLst>
          <pc:docMk/>
          <pc:sldMk cId="3224969828" sldId="265"/>
        </pc:sldMkLst>
        <pc:spChg chg="mod">
          <ac:chgData name="Tanvir Ahmed" userId="5fa9bf89-1556-4927-a8e9-24c5d464f299" providerId="ADAL" clId="{59EC7EBC-D546-4D25-B72E-7757F0889F93}" dt="2020-04-30T07:39:28.865" v="7802" actId="12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Tanvir Ahmed" userId="5fa9bf89-1556-4927-a8e9-24c5d464f299" providerId="ADAL" clId="{59EC7EBC-D546-4D25-B72E-7757F0889F93}" dt="2020-04-29T19:55:26.724" v="7758" actId="2711"/>
        <pc:sldMkLst>
          <pc:docMk/>
          <pc:sldMk cId="2134390752" sldId="266"/>
        </pc:sldMkLst>
        <pc:spChg chg="mod">
          <ac:chgData name="Tanvir Ahmed" userId="5fa9bf89-1556-4927-a8e9-24c5d464f299" providerId="ADAL" clId="{59EC7EBC-D546-4D25-B72E-7757F0889F93}" dt="2020-04-29T19:55:26.724" v="7758" actId="2711"/>
          <ac:spMkLst>
            <pc:docMk/>
            <pc:sldMk cId="2134390752" sldId="266"/>
            <ac:spMk id="6" creationId="{37C26D19-85DA-834B-9600-C9820C508897}"/>
          </ac:spMkLst>
        </pc:spChg>
      </pc:sldChg>
      <pc:sldChg chg="modSp add">
        <pc:chgData name="Tanvir Ahmed" userId="5fa9bf89-1556-4927-a8e9-24c5d464f299" providerId="ADAL" clId="{59EC7EBC-D546-4D25-B72E-7757F0889F93}" dt="2020-04-26T17:14:48.997" v="558" actId="20577"/>
        <pc:sldMkLst>
          <pc:docMk/>
          <pc:sldMk cId="1951104661" sldId="273"/>
        </pc:sldMkLst>
        <pc:spChg chg="mod">
          <ac:chgData name="Tanvir Ahmed" userId="5fa9bf89-1556-4927-a8e9-24c5d464f299" providerId="ADAL" clId="{59EC7EBC-D546-4D25-B72E-7757F0889F93}" dt="2020-04-24T20:59:37.446" v="8" actId="20577"/>
          <ac:spMkLst>
            <pc:docMk/>
            <pc:sldMk cId="1951104661" sldId="273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7:14:48.997" v="558" actId="20577"/>
          <ac:spMkLst>
            <pc:docMk/>
            <pc:sldMk cId="1951104661" sldId="273"/>
            <ac:spMk id="4" creationId="{E00A471B-FCB5-3949-B014-0D06C67E41B3}"/>
          </ac:spMkLst>
        </pc:spChg>
        <pc:spChg chg="mod">
          <ac:chgData name="Tanvir Ahmed" userId="5fa9bf89-1556-4927-a8e9-24c5d464f299" providerId="ADAL" clId="{59EC7EBC-D546-4D25-B72E-7757F0889F93}" dt="2020-04-26T17:00:57.877" v="10" actId="20577"/>
          <ac:spMkLst>
            <pc:docMk/>
            <pc:sldMk cId="1951104661" sldId="273"/>
            <ac:spMk id="5" creationId="{3322CB79-31E6-2043-9768-6699756B1FD4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7:38:18.542" v="1385" actId="14100"/>
        <pc:sldMkLst>
          <pc:docMk/>
          <pc:sldMk cId="3258926910" sldId="274"/>
        </pc:sldMkLst>
        <pc:spChg chg="mod">
          <ac:chgData name="Tanvir Ahmed" userId="5fa9bf89-1556-4927-a8e9-24c5d464f299" providerId="ADAL" clId="{59EC7EBC-D546-4D25-B72E-7757F0889F93}" dt="2020-04-26T17:15:40.891" v="574" actId="20577"/>
          <ac:spMkLst>
            <pc:docMk/>
            <pc:sldMk cId="3258926910" sldId="274"/>
            <ac:spMk id="2" creationId="{00000000-0000-0000-0000-000000000000}"/>
          </ac:spMkLst>
        </pc:spChg>
        <pc:spChg chg="del">
          <ac:chgData name="Tanvir Ahmed" userId="5fa9bf89-1556-4927-a8e9-24c5d464f299" providerId="ADAL" clId="{59EC7EBC-D546-4D25-B72E-7757F0889F93}" dt="2020-04-26T17:15:46.124" v="575" actId="478"/>
          <ac:spMkLst>
            <pc:docMk/>
            <pc:sldMk cId="3258926910" sldId="274"/>
            <ac:spMk id="3" creationId="{692D6BD5-37AE-4713-851A-1E3C006ED063}"/>
          </ac:spMkLst>
        </pc:spChg>
        <pc:spChg chg="del">
          <ac:chgData name="Tanvir Ahmed" userId="5fa9bf89-1556-4927-a8e9-24c5d464f299" providerId="ADAL" clId="{59EC7EBC-D546-4D25-B72E-7757F0889F93}" dt="2020-04-26T17:15:49.228" v="577" actId="478"/>
          <ac:spMkLst>
            <pc:docMk/>
            <pc:sldMk cId="3258926910" sldId="274"/>
            <ac:spMk id="4" creationId="{C7B00C10-4E7A-477F-8F41-9BE727CCD2FB}"/>
          </ac:spMkLst>
        </pc:spChg>
        <pc:spChg chg="mod">
          <ac:chgData name="Tanvir Ahmed" userId="5fa9bf89-1556-4927-a8e9-24c5d464f299" providerId="ADAL" clId="{59EC7EBC-D546-4D25-B72E-7757F0889F93}" dt="2020-04-26T17:30:13.515" v="1240" actId="20577"/>
          <ac:spMkLst>
            <pc:docMk/>
            <pc:sldMk cId="3258926910" sldId="274"/>
            <ac:spMk id="5" creationId="{53BED9D7-DC35-6145-B086-E1B62BC08349}"/>
          </ac:spMkLst>
        </pc:spChg>
        <pc:spChg chg="del">
          <ac:chgData name="Tanvir Ahmed" userId="5fa9bf89-1556-4927-a8e9-24c5d464f299" providerId="ADAL" clId="{59EC7EBC-D546-4D25-B72E-7757F0889F93}" dt="2020-04-26T17:15:47.726" v="576" actId="478"/>
          <ac:spMkLst>
            <pc:docMk/>
            <pc:sldMk cId="3258926910" sldId="274"/>
            <ac:spMk id="6" creationId="{061DF1FC-3482-4ECF-9B1F-8AB7A7FB61B5}"/>
          </ac:spMkLst>
        </pc:spChg>
        <pc:spChg chg="del">
          <ac:chgData name="Tanvir Ahmed" userId="5fa9bf89-1556-4927-a8e9-24c5d464f299" providerId="ADAL" clId="{59EC7EBC-D546-4D25-B72E-7757F0889F93}" dt="2020-04-26T17:15:50.507" v="578" actId="478"/>
          <ac:spMkLst>
            <pc:docMk/>
            <pc:sldMk cId="3258926910" sldId="274"/>
            <ac:spMk id="7" creationId="{9B208356-908F-467B-BAC7-CCC2801EA276}"/>
          </ac:spMkLst>
        </pc:spChg>
        <pc:spChg chg="add mod">
          <ac:chgData name="Tanvir Ahmed" userId="5fa9bf89-1556-4927-a8e9-24c5d464f299" providerId="ADAL" clId="{59EC7EBC-D546-4D25-B72E-7757F0889F93}" dt="2020-04-26T17:31:48.819" v="1261" actId="947"/>
          <ac:spMkLst>
            <pc:docMk/>
            <pc:sldMk cId="3258926910" sldId="274"/>
            <ac:spMk id="13" creationId="{43F6BCEE-B279-469E-A3D2-1F8CA354C918}"/>
          </ac:spMkLst>
        </pc:spChg>
        <pc:spChg chg="add mod">
          <ac:chgData name="Tanvir Ahmed" userId="5fa9bf89-1556-4927-a8e9-24c5d464f299" providerId="ADAL" clId="{59EC7EBC-D546-4D25-B72E-7757F0889F93}" dt="2020-04-26T17:32:17.861" v="1274" actId="20577"/>
          <ac:spMkLst>
            <pc:docMk/>
            <pc:sldMk cId="3258926910" sldId="274"/>
            <ac:spMk id="14" creationId="{AE27F3FC-2075-4BA1-B00E-41B724C32D7F}"/>
          </ac:spMkLst>
        </pc:spChg>
        <pc:spChg chg="add mod">
          <ac:chgData name="Tanvir Ahmed" userId="5fa9bf89-1556-4927-a8e9-24c5d464f299" providerId="ADAL" clId="{59EC7EBC-D546-4D25-B72E-7757F0889F93}" dt="2020-04-26T17:33:57.714" v="1336" actId="1076"/>
          <ac:spMkLst>
            <pc:docMk/>
            <pc:sldMk cId="3258926910" sldId="274"/>
            <ac:spMk id="15" creationId="{A603FF55-14BF-4F26-AD35-8743E018E7B2}"/>
          </ac:spMkLst>
        </pc:spChg>
        <pc:spChg chg="add mod">
          <ac:chgData name="Tanvir Ahmed" userId="5fa9bf89-1556-4927-a8e9-24c5d464f299" providerId="ADAL" clId="{59EC7EBC-D546-4D25-B72E-7757F0889F93}" dt="2020-04-26T17:37:44.013" v="1382" actId="20577"/>
          <ac:spMkLst>
            <pc:docMk/>
            <pc:sldMk cId="3258926910" sldId="274"/>
            <ac:spMk id="16" creationId="{6B6093BF-08D9-4FAA-B95A-7F6BBD37DF47}"/>
          </ac:spMkLst>
        </pc:spChg>
        <pc:cxnChg chg="add mod">
          <ac:chgData name="Tanvir Ahmed" userId="5fa9bf89-1556-4927-a8e9-24c5d464f299" providerId="ADAL" clId="{59EC7EBC-D546-4D25-B72E-7757F0889F93}" dt="2020-04-26T17:38:18.542" v="1385" actId="14100"/>
          <ac:cxnSpMkLst>
            <pc:docMk/>
            <pc:sldMk cId="3258926910" sldId="274"/>
            <ac:cxnSpMk id="9" creationId="{219928BB-60A6-4229-951C-96D2A73339AD}"/>
          </ac:cxnSpMkLst>
        </pc:cxnChg>
        <pc:cxnChg chg="add mod">
          <ac:chgData name="Tanvir Ahmed" userId="5fa9bf89-1556-4927-a8e9-24c5d464f299" providerId="ADAL" clId="{59EC7EBC-D546-4D25-B72E-7757F0889F93}" dt="2020-04-26T17:30:24.943" v="1243" actId="1076"/>
          <ac:cxnSpMkLst>
            <pc:docMk/>
            <pc:sldMk cId="3258926910" sldId="274"/>
            <ac:cxnSpMk id="11" creationId="{9EF0A548-7A70-4724-A2F5-E1907678A660}"/>
          </ac:cxnSpMkLst>
        </pc:cxnChg>
        <pc:cxnChg chg="add mod">
          <ac:chgData name="Tanvir Ahmed" userId="5fa9bf89-1556-4927-a8e9-24c5d464f299" providerId="ADAL" clId="{59EC7EBC-D546-4D25-B72E-7757F0889F93}" dt="2020-04-26T17:30:30.274" v="1245" actId="1076"/>
          <ac:cxnSpMkLst>
            <pc:docMk/>
            <pc:sldMk cId="3258926910" sldId="274"/>
            <ac:cxnSpMk id="12" creationId="{FDB9443C-47FB-4D3E-AD8D-57EDE1EF2A06}"/>
          </ac:cxnSpMkLst>
        </pc:cxnChg>
        <pc:cxnChg chg="add mod">
          <ac:chgData name="Tanvir Ahmed" userId="5fa9bf89-1556-4927-a8e9-24c5d464f299" providerId="ADAL" clId="{59EC7EBC-D546-4D25-B72E-7757F0889F93}" dt="2020-04-26T17:37:22.733" v="1365" actId="1035"/>
          <ac:cxnSpMkLst>
            <pc:docMk/>
            <pc:sldMk cId="3258926910" sldId="274"/>
            <ac:cxnSpMk id="17" creationId="{F1E40F5A-3E1A-4596-B0F6-E57A517E2ACD}"/>
          </ac:cxnSpMkLst>
        </pc:cxnChg>
        <pc:cxnChg chg="add mod">
          <ac:chgData name="Tanvir Ahmed" userId="5fa9bf89-1556-4927-a8e9-24c5d464f299" providerId="ADAL" clId="{59EC7EBC-D546-4D25-B72E-7757F0889F93}" dt="2020-04-26T17:37:22.733" v="1365" actId="1035"/>
          <ac:cxnSpMkLst>
            <pc:docMk/>
            <pc:sldMk cId="3258926910" sldId="274"/>
            <ac:cxnSpMk id="23" creationId="{71F3469C-F3EC-4509-BF67-827C71E12B33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18:03:00.580" v="2798" actId="14100"/>
        <pc:sldMkLst>
          <pc:docMk/>
          <pc:sldMk cId="2195012646" sldId="275"/>
        </pc:sldMkLst>
        <pc:spChg chg="mod">
          <ac:chgData name="Tanvir Ahmed" userId="5fa9bf89-1556-4927-a8e9-24c5d464f299" providerId="ADAL" clId="{59EC7EBC-D546-4D25-B72E-7757F0889F93}" dt="2020-04-26T17:39:01.746" v="1391" actId="20577"/>
          <ac:spMkLst>
            <pc:docMk/>
            <pc:sldMk cId="2195012646" sldId="275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7:49:17.426" v="2153"/>
          <ac:spMkLst>
            <pc:docMk/>
            <pc:sldMk cId="2195012646" sldId="275"/>
            <ac:spMk id="3" creationId="{8FFCAE4D-C157-4869-8D9F-E99A401A502C}"/>
          </ac:spMkLst>
        </pc:spChg>
        <pc:spChg chg="mod">
          <ac:chgData name="Tanvir Ahmed" userId="5fa9bf89-1556-4927-a8e9-24c5d464f299" providerId="ADAL" clId="{59EC7EBC-D546-4D25-B72E-7757F0889F93}" dt="2020-04-26T18:03:00.580" v="2798" actId="14100"/>
          <ac:spMkLst>
            <pc:docMk/>
            <pc:sldMk cId="2195012646" sldId="275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9:11:45.874" v="4985" actId="20577"/>
        <pc:sldMkLst>
          <pc:docMk/>
          <pc:sldMk cId="4090567217" sldId="276"/>
        </pc:sldMkLst>
        <pc:spChg chg="mod">
          <ac:chgData name="Tanvir Ahmed" userId="5fa9bf89-1556-4927-a8e9-24c5d464f299" providerId="ADAL" clId="{59EC7EBC-D546-4D25-B72E-7757F0889F93}" dt="2020-04-26T18:54:36.150" v="4192" actId="20577"/>
          <ac:spMkLst>
            <pc:docMk/>
            <pc:sldMk cId="4090567217" sldId="276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8:01:11.290" v="2768"/>
          <ac:spMkLst>
            <pc:docMk/>
            <pc:sldMk cId="4090567217" sldId="276"/>
            <ac:spMk id="3" creationId="{8BD1D111-C0C5-4291-AE76-013B6B9609A9}"/>
          </ac:spMkLst>
        </pc:spChg>
        <pc:spChg chg="add del">
          <ac:chgData name="Tanvir Ahmed" userId="5fa9bf89-1556-4927-a8e9-24c5d464f299" providerId="ADAL" clId="{59EC7EBC-D546-4D25-B72E-7757F0889F93}" dt="2020-04-26T18:01:17.273" v="2770"/>
          <ac:spMkLst>
            <pc:docMk/>
            <pc:sldMk cId="4090567217" sldId="276"/>
            <ac:spMk id="4" creationId="{2EEFCCDE-DC3D-4DA0-AC7F-51DA554D4BE7}"/>
          </ac:spMkLst>
        </pc:spChg>
        <pc:spChg chg="mod">
          <ac:chgData name="Tanvir Ahmed" userId="5fa9bf89-1556-4927-a8e9-24c5d464f299" providerId="ADAL" clId="{59EC7EBC-D546-4D25-B72E-7757F0889F93}" dt="2020-04-26T19:11:45.874" v="4985" actId="20577"/>
          <ac:spMkLst>
            <pc:docMk/>
            <pc:sldMk cId="4090567217" sldId="276"/>
            <ac:spMk id="5" creationId="{53BED9D7-DC35-6145-B086-E1B62BC08349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3" creationId="{43F6BCEE-B279-469E-A3D2-1F8CA354C918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4" creationId="{AE27F3FC-2075-4BA1-B00E-41B724C32D7F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5" creationId="{A603FF55-14BF-4F26-AD35-8743E018E7B2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6" creationId="{6B6093BF-08D9-4FAA-B95A-7F6BBD37DF47}"/>
          </ac:spMkLst>
        </pc:sp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9" creationId="{219928BB-60A6-4229-951C-96D2A73339AD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1" creationId="{9EF0A548-7A70-4724-A2F5-E1907678A660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2" creationId="{FDB9443C-47FB-4D3E-AD8D-57EDE1EF2A06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7" creationId="{F1E40F5A-3E1A-4596-B0F6-E57A517E2ACD}"/>
          </ac:cxnSpMkLst>
        </pc:cxnChg>
        <pc:cxnChg chg="del">
          <ac:chgData name="Tanvir Ahmed" userId="5fa9bf89-1556-4927-a8e9-24c5d464f299" providerId="ADAL" clId="{59EC7EBC-D546-4D25-B72E-7757F0889F93}" dt="2020-04-26T17:50:01.977" v="2175" actId="478"/>
          <ac:cxnSpMkLst>
            <pc:docMk/>
            <pc:sldMk cId="4090567217" sldId="276"/>
            <ac:cxnSpMk id="23" creationId="{71F3469C-F3EC-4509-BF67-827C71E12B33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18:52:45.232" v="4183" actId="1036"/>
        <pc:sldMkLst>
          <pc:docMk/>
          <pc:sldMk cId="866777876" sldId="277"/>
        </pc:sldMkLst>
        <pc:spChg chg="mod">
          <ac:chgData name="Tanvir Ahmed" userId="5fa9bf89-1556-4927-a8e9-24c5d464f299" providerId="ADAL" clId="{59EC7EBC-D546-4D25-B72E-7757F0889F93}" dt="2020-04-26T18:47:58.454" v="4176" actId="1036"/>
          <ac:spMkLst>
            <pc:docMk/>
            <pc:sldMk cId="866777876" sldId="277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8:04:03.381" v="2804"/>
          <ac:spMkLst>
            <pc:docMk/>
            <pc:sldMk cId="866777876" sldId="277"/>
            <ac:spMk id="3" creationId="{F3B4A833-C3BC-4855-B778-FD545AC9EFE3}"/>
          </ac:spMkLst>
        </pc:spChg>
        <pc:spChg chg="mod">
          <ac:chgData name="Tanvir Ahmed" userId="5fa9bf89-1556-4927-a8e9-24c5d464f299" providerId="ADAL" clId="{59EC7EBC-D546-4D25-B72E-7757F0889F93}" dt="2020-04-26T18:52:45.232" v="4183" actId="1036"/>
          <ac:spMkLst>
            <pc:docMk/>
            <pc:sldMk cId="866777876" sldId="277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59EC7EBC-D546-4D25-B72E-7757F0889F93}" dt="2020-04-26T18:42:44.713" v="3984" actId="20577"/>
        <pc:sldMkLst>
          <pc:docMk/>
          <pc:sldMk cId="1757071835" sldId="278"/>
        </pc:sldMkLst>
        <pc:spChg chg="mod">
          <ac:chgData name="Tanvir Ahmed" userId="5fa9bf89-1556-4927-a8e9-24c5d464f299" providerId="ADAL" clId="{59EC7EBC-D546-4D25-B72E-7757F0889F93}" dt="2020-04-26T18:42:44.713" v="3984" actId="20577"/>
          <ac:spMkLst>
            <pc:docMk/>
            <pc:sldMk cId="1757071835" sldId="278"/>
            <ac:spMk id="2" creationId="{00000000-0000-0000-0000-000000000000}"/>
          </ac:spMkLst>
        </pc:spChg>
        <pc:spChg chg="add mod">
          <ac:chgData name="Tanvir Ahmed" userId="5fa9bf89-1556-4927-a8e9-24c5d464f299" providerId="ADAL" clId="{59EC7EBC-D546-4D25-B72E-7757F0889F93}" dt="2020-04-26T18:32:05.525" v="3972" actId="20577"/>
          <ac:spMkLst>
            <pc:docMk/>
            <pc:sldMk cId="1757071835" sldId="278"/>
            <ac:spMk id="4" creationId="{E31F3C6C-F86C-43ED-BDB0-B88CE5AFF2DA}"/>
          </ac:spMkLst>
        </pc:spChg>
        <pc:spChg chg="mod">
          <ac:chgData name="Tanvir Ahmed" userId="5fa9bf89-1556-4927-a8e9-24c5d464f299" providerId="ADAL" clId="{59EC7EBC-D546-4D25-B72E-7757F0889F93}" dt="2020-04-26T18:30:08.444" v="3899" actId="14100"/>
          <ac:spMkLst>
            <pc:docMk/>
            <pc:sldMk cId="1757071835" sldId="278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59EC7EBC-D546-4D25-B72E-7757F0889F93}" dt="2020-04-26T18:27:01.327" v="3837"/>
        <pc:sldMkLst>
          <pc:docMk/>
          <pc:sldMk cId="959293583" sldId="279"/>
        </pc:sldMkLst>
      </pc:sldChg>
      <pc:sldChg chg="addSp delSp modSp add">
        <pc:chgData name="Tanvir Ahmed" userId="5fa9bf89-1556-4927-a8e9-24c5d464f299" providerId="ADAL" clId="{59EC7EBC-D546-4D25-B72E-7757F0889F93}" dt="2020-04-26T19:12:48.541" v="5092" actId="20577"/>
        <pc:sldMkLst>
          <pc:docMk/>
          <pc:sldMk cId="3251871329" sldId="279"/>
        </pc:sldMkLst>
        <pc:spChg chg="mod">
          <ac:chgData name="Tanvir Ahmed" userId="5fa9bf89-1556-4927-a8e9-24c5d464f299" providerId="ADAL" clId="{59EC7EBC-D546-4D25-B72E-7757F0889F93}" dt="2020-04-26T18:54:59.266" v="4223" actId="20577"/>
          <ac:spMkLst>
            <pc:docMk/>
            <pc:sldMk cId="3251871329" sldId="279"/>
            <ac:spMk id="2" creationId="{00000000-0000-0000-0000-000000000000}"/>
          </ac:spMkLst>
        </pc:spChg>
        <pc:spChg chg="add mod">
          <ac:chgData name="Tanvir Ahmed" userId="5fa9bf89-1556-4927-a8e9-24c5d464f299" providerId="ADAL" clId="{59EC7EBC-D546-4D25-B72E-7757F0889F93}" dt="2020-04-26T19:12:48.541" v="5092" actId="20577"/>
          <ac:spMkLst>
            <pc:docMk/>
            <pc:sldMk cId="3251871329" sldId="279"/>
            <ac:spMk id="3" creationId="{BF9A191F-6A1E-4061-B094-BD6790CB4F4E}"/>
          </ac:spMkLst>
        </pc:spChg>
        <pc:spChg chg="del">
          <ac:chgData name="Tanvir Ahmed" userId="5fa9bf89-1556-4927-a8e9-24c5d464f299" providerId="ADAL" clId="{59EC7EBC-D546-4D25-B72E-7757F0889F93}" dt="2020-04-26T18:55:14.967" v="4224" actId="478"/>
          <ac:spMkLst>
            <pc:docMk/>
            <pc:sldMk cId="3251871329" sldId="279"/>
            <ac:spMk id="4" creationId="{E31F3C6C-F86C-43ED-BDB0-B88CE5AFF2DA}"/>
          </ac:spMkLst>
        </pc:spChg>
        <pc:spChg chg="del mod">
          <ac:chgData name="Tanvir Ahmed" userId="5fa9bf89-1556-4927-a8e9-24c5d464f299" providerId="ADAL" clId="{59EC7EBC-D546-4D25-B72E-7757F0889F93}" dt="2020-04-26T18:55:22.061" v="4228"/>
          <ac:spMkLst>
            <pc:docMk/>
            <pc:sldMk cId="3251871329" sldId="279"/>
            <ac:spMk id="5" creationId="{53BED9D7-DC35-6145-B086-E1B62BC08349}"/>
          </ac:spMkLst>
        </pc:spChg>
      </pc:sldChg>
      <pc:sldChg chg="modSp add">
        <pc:chgData name="Tanvir Ahmed" userId="5fa9bf89-1556-4927-a8e9-24c5d464f299" providerId="ADAL" clId="{59EC7EBC-D546-4D25-B72E-7757F0889F93}" dt="2020-04-26T19:14:22.569" v="5107" actId="207"/>
        <pc:sldMkLst>
          <pc:docMk/>
          <pc:sldMk cId="150059399" sldId="280"/>
        </pc:sldMkLst>
        <pc:spChg chg="mod">
          <ac:chgData name="Tanvir Ahmed" userId="5fa9bf89-1556-4927-a8e9-24c5d464f299" providerId="ADAL" clId="{59EC7EBC-D546-4D25-B72E-7757F0889F93}" dt="2020-04-26T19:14:05.565" v="5102" actId="20577"/>
          <ac:spMkLst>
            <pc:docMk/>
            <pc:sldMk cId="150059399" sldId="280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14:22.569" v="5107" actId="207"/>
          <ac:spMkLst>
            <pc:docMk/>
            <pc:sldMk cId="150059399" sldId="280"/>
            <ac:spMk id="3" creationId="{BF9A191F-6A1E-4061-B094-BD6790CB4F4E}"/>
          </ac:spMkLst>
        </pc:spChg>
      </pc:sldChg>
      <pc:sldChg chg="modSp add">
        <pc:chgData name="Tanvir Ahmed" userId="5fa9bf89-1556-4927-a8e9-24c5d464f299" providerId="ADAL" clId="{59EC7EBC-D546-4D25-B72E-7757F0889F93}" dt="2020-04-26T19:27:38.174" v="5451" actId="15"/>
        <pc:sldMkLst>
          <pc:docMk/>
          <pc:sldMk cId="2461121540" sldId="281"/>
        </pc:sldMkLst>
        <pc:spChg chg="mod">
          <ac:chgData name="Tanvir Ahmed" userId="5fa9bf89-1556-4927-a8e9-24c5d464f299" providerId="ADAL" clId="{59EC7EBC-D546-4D25-B72E-7757F0889F93}" dt="2020-04-26T19:21:39.598" v="5127" actId="20577"/>
          <ac:spMkLst>
            <pc:docMk/>
            <pc:sldMk cId="2461121540" sldId="281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27:38.174" v="5451" actId="15"/>
          <ac:spMkLst>
            <pc:docMk/>
            <pc:sldMk cId="2461121540" sldId="281"/>
            <ac:spMk id="3" creationId="{BF9A191F-6A1E-4061-B094-BD6790CB4F4E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9:39:26.433" v="6230" actId="207"/>
        <pc:sldMkLst>
          <pc:docMk/>
          <pc:sldMk cId="910970434" sldId="282"/>
        </pc:sldMkLst>
        <pc:spChg chg="mod">
          <ac:chgData name="Tanvir Ahmed" userId="5fa9bf89-1556-4927-a8e9-24c5d464f299" providerId="ADAL" clId="{59EC7EBC-D546-4D25-B72E-7757F0889F93}" dt="2020-04-26T19:27:10.276" v="5443" actId="20577"/>
          <ac:spMkLst>
            <pc:docMk/>
            <pc:sldMk cId="910970434" sldId="282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39:26.433" v="6230" actId="207"/>
          <ac:spMkLst>
            <pc:docMk/>
            <pc:sldMk cId="910970434" sldId="282"/>
            <ac:spMk id="3" creationId="{BF9A191F-6A1E-4061-B094-BD6790CB4F4E}"/>
          </ac:spMkLst>
        </pc:spChg>
        <pc:spChg chg="add del">
          <ac:chgData name="Tanvir Ahmed" userId="5fa9bf89-1556-4927-a8e9-24c5d464f299" providerId="ADAL" clId="{59EC7EBC-D546-4D25-B72E-7757F0889F93}" dt="2020-04-26T19:32:46.829" v="5890"/>
          <ac:spMkLst>
            <pc:docMk/>
            <pc:sldMk cId="910970434" sldId="282"/>
            <ac:spMk id="4" creationId="{3259DC7C-B5E9-4354-A376-9F68A1BE9854}"/>
          </ac:spMkLst>
        </pc:spChg>
      </pc:sldChg>
      <pc:sldChg chg="addSp modSp add">
        <pc:chgData name="Tanvir Ahmed" userId="5fa9bf89-1556-4927-a8e9-24c5d464f299" providerId="ADAL" clId="{59EC7EBC-D546-4D25-B72E-7757F0889F93}" dt="2020-04-26T19:48:12.544" v="6535" actId="1076"/>
        <pc:sldMkLst>
          <pc:docMk/>
          <pc:sldMk cId="4189744957" sldId="283"/>
        </pc:sldMkLst>
        <pc:spChg chg="mod">
          <ac:chgData name="Tanvir Ahmed" userId="5fa9bf89-1556-4927-a8e9-24c5d464f299" providerId="ADAL" clId="{59EC7EBC-D546-4D25-B72E-7757F0889F93}" dt="2020-04-26T19:39:47.248" v="6240" actId="20577"/>
          <ac:spMkLst>
            <pc:docMk/>
            <pc:sldMk cId="4189744957" sldId="283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43:32.038" v="6361" actId="6549"/>
          <ac:spMkLst>
            <pc:docMk/>
            <pc:sldMk cId="4189744957" sldId="283"/>
            <ac:spMk id="3" creationId="{BF9A191F-6A1E-4061-B094-BD6790CB4F4E}"/>
          </ac:spMkLst>
        </pc:spChg>
        <pc:spChg chg="add mod">
          <ac:chgData name="Tanvir Ahmed" userId="5fa9bf89-1556-4927-a8e9-24c5d464f299" providerId="ADAL" clId="{59EC7EBC-D546-4D25-B72E-7757F0889F93}" dt="2020-04-26T19:45:44.211" v="6469" actId="1036"/>
          <ac:spMkLst>
            <pc:docMk/>
            <pc:sldMk cId="4189744957" sldId="283"/>
            <ac:spMk id="4" creationId="{6C3D5A30-391B-4A15-8EC1-E162BA57C936}"/>
          </ac:spMkLst>
        </pc:spChg>
        <pc:spChg chg="add mod">
          <ac:chgData name="Tanvir Ahmed" userId="5fa9bf89-1556-4927-a8e9-24c5d464f299" providerId="ADAL" clId="{59EC7EBC-D546-4D25-B72E-7757F0889F93}" dt="2020-04-26T19:46:21.636" v="6482" actId="108"/>
          <ac:spMkLst>
            <pc:docMk/>
            <pc:sldMk cId="4189744957" sldId="283"/>
            <ac:spMk id="5" creationId="{7B08FAC5-AA2E-4894-B02B-F802DD0CE309}"/>
          </ac:spMkLst>
        </pc:spChg>
        <pc:spChg chg="add mod">
          <ac:chgData name="Tanvir Ahmed" userId="5fa9bf89-1556-4927-a8e9-24c5d464f299" providerId="ADAL" clId="{59EC7EBC-D546-4D25-B72E-7757F0889F93}" dt="2020-04-26T19:47:05.006" v="6498" actId="114"/>
          <ac:spMkLst>
            <pc:docMk/>
            <pc:sldMk cId="4189744957" sldId="283"/>
            <ac:spMk id="6" creationId="{1648A57F-EEEC-46AB-B21B-916414603299}"/>
          </ac:spMkLst>
        </pc:spChg>
        <pc:spChg chg="add mod">
          <ac:chgData name="Tanvir Ahmed" userId="5fa9bf89-1556-4927-a8e9-24c5d464f299" providerId="ADAL" clId="{59EC7EBC-D546-4D25-B72E-7757F0889F93}" dt="2020-04-26T19:46:34.686" v="6494" actId="20577"/>
          <ac:spMkLst>
            <pc:docMk/>
            <pc:sldMk cId="4189744957" sldId="283"/>
            <ac:spMk id="7" creationId="{FDCD8694-A7B3-4912-9472-93969C570B5B}"/>
          </ac:spMkLst>
        </pc:spChg>
        <pc:spChg chg="add mod">
          <ac:chgData name="Tanvir Ahmed" userId="5fa9bf89-1556-4927-a8e9-24c5d464f299" providerId="ADAL" clId="{59EC7EBC-D546-4D25-B72E-7757F0889F93}" dt="2020-04-26T19:48:12.544" v="6535" actId="1076"/>
          <ac:spMkLst>
            <pc:docMk/>
            <pc:sldMk cId="4189744957" sldId="283"/>
            <ac:spMk id="10" creationId="{1DF96771-06F3-4618-9934-6488D7C91A57}"/>
          </ac:spMkLst>
        </pc:spChg>
        <pc:cxnChg chg="add mod">
          <ac:chgData name="Tanvir Ahmed" userId="5fa9bf89-1556-4927-a8e9-24c5d464f299" providerId="ADAL" clId="{59EC7EBC-D546-4D25-B72E-7757F0889F93}" dt="2020-04-26T19:47:24.538" v="6500" actId="13822"/>
          <ac:cxnSpMkLst>
            <pc:docMk/>
            <pc:sldMk cId="4189744957" sldId="283"/>
            <ac:cxnSpMk id="9" creationId="{61B965D3-B1F2-4C1F-8319-86E816F311C5}"/>
          </ac:cxnSpMkLst>
        </pc:cxnChg>
      </pc:sldChg>
      <pc:sldChg chg="delSp modSp add">
        <pc:chgData name="Tanvir Ahmed" userId="5fa9bf89-1556-4927-a8e9-24c5d464f299" providerId="ADAL" clId="{59EC7EBC-D546-4D25-B72E-7757F0889F93}" dt="2020-04-26T20:14:31.727" v="7363"/>
        <pc:sldMkLst>
          <pc:docMk/>
          <pc:sldMk cId="130391893" sldId="284"/>
        </pc:sldMkLst>
        <pc:spChg chg="mod">
          <ac:chgData name="Tanvir Ahmed" userId="5fa9bf89-1556-4927-a8e9-24c5d464f299" providerId="ADAL" clId="{59EC7EBC-D546-4D25-B72E-7757F0889F93}" dt="2020-04-26T19:53:08.294" v="6573" actId="20577"/>
          <ac:spMkLst>
            <pc:docMk/>
            <pc:sldMk cId="130391893" sldId="284"/>
            <ac:spMk id="2" creationId="{00000000-0000-0000-0000-000000000000}"/>
          </ac:spMkLst>
        </pc:spChg>
        <pc:spChg chg="del">
          <ac:chgData name="Tanvir Ahmed" userId="5fa9bf89-1556-4927-a8e9-24c5d464f299" providerId="ADAL" clId="{59EC7EBC-D546-4D25-B72E-7757F0889F93}" dt="2020-04-26T19:53:22.353" v="6574" actId="478"/>
          <ac:spMkLst>
            <pc:docMk/>
            <pc:sldMk cId="130391893" sldId="284"/>
            <ac:spMk id="3" creationId="{BF9A191F-6A1E-4061-B094-BD6790CB4F4E}"/>
          </ac:spMkLst>
        </pc:spChg>
        <pc:spChg chg="del mod">
          <ac:chgData name="Tanvir Ahmed" userId="5fa9bf89-1556-4927-a8e9-24c5d464f299" providerId="ADAL" clId="{59EC7EBC-D546-4D25-B72E-7757F0889F93}" dt="2020-04-26T19:53:24.988" v="6576" actId="478"/>
          <ac:spMkLst>
            <pc:docMk/>
            <pc:sldMk cId="130391893" sldId="284"/>
            <ac:spMk id="4" creationId="{6C3D5A30-391B-4A15-8EC1-E162BA57C936}"/>
          </ac:spMkLst>
        </pc:spChg>
        <pc:spChg chg="del">
          <ac:chgData name="Tanvir Ahmed" userId="5fa9bf89-1556-4927-a8e9-24c5d464f299" providerId="ADAL" clId="{59EC7EBC-D546-4D25-B72E-7757F0889F93}" dt="2020-04-26T19:53:34.675" v="6581" actId="478"/>
          <ac:spMkLst>
            <pc:docMk/>
            <pc:sldMk cId="130391893" sldId="284"/>
            <ac:spMk id="5" creationId="{7B08FAC5-AA2E-4894-B02B-F802DD0CE309}"/>
          </ac:spMkLst>
        </pc:spChg>
        <pc:spChg chg="del">
          <ac:chgData name="Tanvir Ahmed" userId="5fa9bf89-1556-4927-a8e9-24c5d464f299" providerId="ADAL" clId="{59EC7EBC-D546-4D25-B72E-7757F0889F93}" dt="2020-04-26T19:53:26.694" v="6577" actId="478"/>
          <ac:spMkLst>
            <pc:docMk/>
            <pc:sldMk cId="130391893" sldId="284"/>
            <ac:spMk id="6" creationId="{1648A57F-EEEC-46AB-B21B-916414603299}"/>
          </ac:spMkLst>
        </pc:spChg>
        <pc:spChg chg="mod">
          <ac:chgData name="Tanvir Ahmed" userId="5fa9bf89-1556-4927-a8e9-24c5d464f299" providerId="ADAL" clId="{59EC7EBC-D546-4D25-B72E-7757F0889F93}" dt="2020-04-26T20:14:31.727" v="7363"/>
          <ac:spMkLst>
            <pc:docMk/>
            <pc:sldMk cId="130391893" sldId="284"/>
            <ac:spMk id="7" creationId="{FDCD8694-A7B3-4912-9472-93969C570B5B}"/>
          </ac:spMkLst>
        </pc:spChg>
        <pc:spChg chg="del">
          <ac:chgData name="Tanvir Ahmed" userId="5fa9bf89-1556-4927-a8e9-24c5d464f299" providerId="ADAL" clId="{59EC7EBC-D546-4D25-B72E-7757F0889F93}" dt="2020-04-26T19:53:28.341" v="6578" actId="478"/>
          <ac:spMkLst>
            <pc:docMk/>
            <pc:sldMk cId="130391893" sldId="284"/>
            <ac:spMk id="10" creationId="{1DF96771-06F3-4618-9934-6488D7C91A57}"/>
          </ac:spMkLst>
        </pc:spChg>
        <pc:cxnChg chg="del">
          <ac:chgData name="Tanvir Ahmed" userId="5fa9bf89-1556-4927-a8e9-24c5d464f299" providerId="ADAL" clId="{59EC7EBC-D546-4D25-B72E-7757F0889F93}" dt="2020-04-26T19:53:29.453" v="6579" actId="478"/>
          <ac:cxnSpMkLst>
            <pc:docMk/>
            <pc:sldMk cId="130391893" sldId="284"/>
            <ac:cxnSpMk id="9" creationId="{61B965D3-B1F2-4C1F-8319-86E816F311C5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20:29:21.236" v="7723" actId="207"/>
        <pc:sldMkLst>
          <pc:docMk/>
          <pc:sldMk cId="10954932" sldId="285"/>
        </pc:sldMkLst>
        <pc:spChg chg="mod">
          <ac:chgData name="Tanvir Ahmed" userId="5fa9bf89-1556-4927-a8e9-24c5d464f299" providerId="ADAL" clId="{59EC7EBC-D546-4D25-B72E-7757F0889F93}" dt="2020-04-26T20:26:38.991" v="7571" actId="1036"/>
          <ac:spMkLst>
            <pc:docMk/>
            <pc:sldMk cId="10954932" sldId="285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20:28:10.575" v="7658" actId="14100"/>
          <ac:spMkLst>
            <pc:docMk/>
            <pc:sldMk cId="10954932" sldId="285"/>
            <ac:spMk id="7" creationId="{FDCD8694-A7B3-4912-9472-93969C570B5B}"/>
          </ac:spMkLst>
        </pc:spChg>
        <pc:spChg chg="add del mod">
          <ac:chgData name="Tanvir Ahmed" userId="5fa9bf89-1556-4927-a8e9-24c5d464f299" providerId="ADAL" clId="{59EC7EBC-D546-4D25-B72E-7757F0889F93}" dt="2020-04-26T20:26:20.966" v="7540"/>
          <ac:spMkLst>
            <pc:docMk/>
            <pc:sldMk cId="10954932" sldId="285"/>
            <ac:spMk id="17" creationId="{85266186-515D-4985-A167-76BB51B7B1B7}"/>
          </ac:spMkLst>
        </pc:spChg>
        <pc:spChg chg="add mod">
          <ac:chgData name="Tanvir Ahmed" userId="5fa9bf89-1556-4927-a8e9-24c5d464f299" providerId="ADAL" clId="{59EC7EBC-D546-4D25-B72E-7757F0889F93}" dt="2020-04-26T20:28:15.397" v="7660"/>
          <ac:spMkLst>
            <pc:docMk/>
            <pc:sldMk cId="10954932" sldId="285"/>
            <ac:spMk id="18" creationId="{AF6D5FA6-D1C0-415A-AEC6-A51E18F1E572}"/>
          </ac:spMkLst>
        </pc:spChg>
        <pc:spChg chg="add mod">
          <ac:chgData name="Tanvir Ahmed" userId="5fa9bf89-1556-4927-a8e9-24c5d464f299" providerId="ADAL" clId="{59EC7EBC-D546-4D25-B72E-7757F0889F93}" dt="2020-04-26T20:29:21.236" v="7723" actId="207"/>
          <ac:spMkLst>
            <pc:docMk/>
            <pc:sldMk cId="10954932" sldId="285"/>
            <ac:spMk id="19" creationId="{82DCC22C-1195-4BA3-9FED-2AF61659A22A}"/>
          </ac:spMkLst>
        </pc:spChg>
        <pc:spChg chg="add mod">
          <ac:chgData name="Tanvir Ahmed" userId="5fa9bf89-1556-4927-a8e9-24c5d464f299" providerId="ADAL" clId="{59EC7EBC-D546-4D25-B72E-7757F0889F93}" dt="2020-04-26T20:29:14.829" v="7722" actId="207"/>
          <ac:spMkLst>
            <pc:docMk/>
            <pc:sldMk cId="10954932" sldId="285"/>
            <ac:spMk id="20" creationId="{70681511-F944-41D7-B61B-25D170083E06}"/>
          </ac:spMkLst>
        </pc:spChg>
        <pc:cxnChg chg="add mod">
          <ac:chgData name="Tanvir Ahmed" userId="5fa9bf89-1556-4927-a8e9-24c5d464f299" providerId="ADAL" clId="{59EC7EBC-D546-4D25-B72E-7757F0889F93}" dt="2020-04-26T20:27:04.628" v="7630" actId="1035"/>
          <ac:cxnSpMkLst>
            <pc:docMk/>
            <pc:sldMk cId="10954932" sldId="285"/>
            <ac:cxnSpMk id="4" creationId="{CACA98DC-A05D-40F5-A44A-BAE6C02B84A3}"/>
          </ac:cxnSpMkLst>
        </pc:cxnChg>
        <pc:cxnChg chg="add mod">
          <ac:chgData name="Tanvir Ahmed" userId="5fa9bf89-1556-4927-a8e9-24c5d464f299" providerId="ADAL" clId="{59EC7EBC-D546-4D25-B72E-7757F0889F93}" dt="2020-04-26T20:26:59.140" v="7610" actId="1036"/>
          <ac:cxnSpMkLst>
            <pc:docMk/>
            <pc:sldMk cId="10954932" sldId="285"/>
            <ac:cxnSpMk id="6" creationId="{7EE59BBF-B162-43BB-A0B4-5EB7843FEE7C}"/>
          </ac:cxnSpMkLst>
        </pc:cxnChg>
        <pc:cxnChg chg="add mod">
          <ac:chgData name="Tanvir Ahmed" userId="5fa9bf89-1556-4927-a8e9-24c5d464f299" providerId="ADAL" clId="{59EC7EBC-D546-4D25-B72E-7757F0889F93}" dt="2020-04-26T20:22:41.868" v="7458" actId="571"/>
          <ac:cxnSpMkLst>
            <pc:docMk/>
            <pc:sldMk cId="10954932" sldId="285"/>
            <ac:cxnSpMk id="9" creationId="{6C0A82BA-18B0-4C52-8504-FBF582410C13}"/>
          </ac:cxnSpMkLst>
        </pc:cxnChg>
        <pc:cxnChg chg="add mod">
          <ac:chgData name="Tanvir Ahmed" userId="5fa9bf89-1556-4927-a8e9-24c5d464f299" providerId="ADAL" clId="{59EC7EBC-D546-4D25-B72E-7757F0889F93}" dt="2020-04-26T20:22:41.868" v="7458" actId="571"/>
          <ac:cxnSpMkLst>
            <pc:docMk/>
            <pc:sldMk cId="10954932" sldId="285"/>
            <ac:cxnSpMk id="10" creationId="{A251ACC7-69FD-46B5-896C-3D00FFA62E58}"/>
          </ac:cxnSpMkLst>
        </pc:cxnChg>
        <pc:cxnChg chg="add mod">
          <ac:chgData name="Tanvir Ahmed" userId="5fa9bf89-1556-4927-a8e9-24c5d464f299" providerId="ADAL" clId="{59EC7EBC-D546-4D25-B72E-7757F0889F93}" dt="2020-04-26T20:22:46.068" v="7460" actId="571"/>
          <ac:cxnSpMkLst>
            <pc:docMk/>
            <pc:sldMk cId="10954932" sldId="285"/>
            <ac:cxnSpMk id="11" creationId="{69974184-009B-4E4C-8DBA-9C6AA2A7325A}"/>
          </ac:cxnSpMkLst>
        </pc:cxnChg>
        <pc:cxnChg chg="add mod">
          <ac:chgData name="Tanvir Ahmed" userId="5fa9bf89-1556-4927-a8e9-24c5d464f299" providerId="ADAL" clId="{59EC7EBC-D546-4D25-B72E-7757F0889F93}" dt="2020-04-26T20:26:54.445" v="7595" actId="1035"/>
          <ac:cxnSpMkLst>
            <pc:docMk/>
            <pc:sldMk cId="10954932" sldId="285"/>
            <ac:cxnSpMk id="14" creationId="{06A8FD66-B1C3-4710-AD90-DEAB09A7DFDC}"/>
          </ac:cxnSpMkLst>
        </pc:cxnChg>
        <pc:cxnChg chg="add mod">
          <ac:chgData name="Tanvir Ahmed" userId="5fa9bf89-1556-4927-a8e9-24c5d464f299" providerId="ADAL" clId="{59EC7EBC-D546-4D25-B72E-7757F0889F93}" dt="2020-04-26T20:26:54.445" v="7595" actId="1035"/>
          <ac:cxnSpMkLst>
            <pc:docMk/>
            <pc:sldMk cId="10954932" sldId="285"/>
            <ac:cxnSpMk id="16" creationId="{B3C5D86F-F666-44CF-B8E4-3DCC53F510CB}"/>
          </ac:cxnSpMkLst>
        </pc:cxnChg>
      </pc:sldChg>
      <pc:sldChg chg="add del">
        <pc:chgData name="Tanvir Ahmed" userId="5fa9bf89-1556-4927-a8e9-24c5d464f299" providerId="ADAL" clId="{59EC7EBC-D546-4D25-B72E-7757F0889F93}" dt="2020-04-26T20:30:25.070" v="7725"/>
        <pc:sldMkLst>
          <pc:docMk/>
          <pc:sldMk cId="283741426" sldId="286"/>
        </pc:sldMkLst>
      </pc:sldChg>
      <pc:sldChg chg="modSp add">
        <pc:chgData name="Tanvir Ahmed" userId="5fa9bf89-1556-4927-a8e9-24c5d464f299" providerId="ADAL" clId="{59EC7EBC-D546-4D25-B72E-7757F0889F93}" dt="2020-04-29T20:19:42.183" v="7798"/>
        <pc:sldMkLst>
          <pc:docMk/>
          <pc:sldMk cId="3691047306" sldId="286"/>
        </pc:sldMkLst>
        <pc:spChg chg="mod">
          <ac:chgData name="Tanvir Ahmed" userId="5fa9bf89-1556-4927-a8e9-24c5d464f299" providerId="ADAL" clId="{59EC7EBC-D546-4D25-B72E-7757F0889F93}" dt="2020-04-26T20:30:52.556" v="7745" actId="20577"/>
          <ac:spMkLst>
            <pc:docMk/>
            <pc:sldMk cId="3691047306" sldId="286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9T20:19:42.183" v="7798"/>
          <ac:spMkLst>
            <pc:docMk/>
            <pc:sldMk cId="3691047306" sldId="286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59EC7EBC-D546-4D25-B72E-7757F0889F93}" dt="2020-04-29T20:15:33.032" v="7759"/>
        <pc:sldMkLst>
          <pc:docMk/>
          <pc:sldMk cId="2560659311" sldId="293"/>
        </pc:sldMkLst>
      </pc:sldChg>
      <pc:sldMasterChg chg="modSldLayout">
        <pc:chgData name="Tanvir Ahmed" userId="5fa9bf89-1556-4927-a8e9-24c5d464f299" providerId="ADAL" clId="{59EC7EBC-D546-4D25-B72E-7757F0889F93}" dt="2020-04-30T07:28:56.937" v="7800" actId="2711"/>
        <pc:sldMasterMkLst>
          <pc:docMk/>
          <pc:sldMasterMk cId="0" sldId="2147483660"/>
        </pc:sldMasterMkLst>
        <pc:sldLayoutChg chg="modSp">
          <pc:chgData name="Tanvir Ahmed" userId="5fa9bf89-1556-4927-a8e9-24c5d464f299" providerId="ADAL" clId="{59EC7EBC-D546-4D25-B72E-7757F0889F93}" dt="2020-04-30T07:28:56.937" v="7800" actId="2711"/>
          <pc:sldLayoutMkLst>
            <pc:docMk/>
            <pc:sldMasterMk cId="0" sldId="2147483660"/>
            <pc:sldLayoutMk cId="0" sldId="2147483662"/>
          </pc:sldLayoutMkLst>
          <pc:spChg chg="mod">
            <ac:chgData name="Tanvir Ahmed" userId="5fa9bf89-1556-4927-a8e9-24c5d464f299" providerId="ADAL" clId="{59EC7EBC-D546-4D25-B72E-7757F0889F93}" dt="2020-04-30T07:28:56.937" v="7800" actId="2711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Md. Al-Amin" userId="S::alamin@aiub.edu::bcbe49e6-e4a7-45c5-8a0e-d548ae8c8143" providerId="AD" clId="Web-{F6C069CE-EA8A-79C6-5927-E915D80705D4}"/>
    <pc:docChg chg="modSld">
      <pc:chgData name="Md. Al-Amin" userId="S::alamin@aiub.edu::bcbe49e6-e4a7-45c5-8a0e-d548ae8c8143" providerId="AD" clId="Web-{F6C069CE-EA8A-79C6-5927-E915D80705D4}" dt="2020-04-29T21:09:27.104" v="1"/>
      <pc:docMkLst>
        <pc:docMk/>
      </pc:docMkLst>
      <pc:sldChg chg="modSp">
        <pc:chgData name="Md. Al-Amin" userId="S::alamin@aiub.edu::bcbe49e6-e4a7-45c5-8a0e-d548ae8c8143" providerId="AD" clId="Web-{F6C069CE-EA8A-79C6-5927-E915D80705D4}" dt="2020-04-29T21:09:27.104" v="1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F6C069CE-EA8A-79C6-5927-E915D80705D4}" dt="2020-04-29T21:09:27.104" v="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01708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php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hppot.com/php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0088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2020-2021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>
                          <a:latin typeface="Cambria" panose="02040503050406030204" pitchFamily="18" charset="0"/>
                        </a:rPr>
                        <a:t>MD.AL-AMIN; alamin@aiub.edu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850062" y="1532427"/>
            <a:ext cx="543511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Pass by value and pass by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allows to pass value to function by value and reference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case of PHP call by value, actual value is not modified if it is modified inside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case of PHP call by reference, actual value is modified if it is modified inside the function. In such case, you need to use &amp; (ampersand) symbol with formal arguments. The &amp; represents reference of the variable.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D6BD5-37AE-4713-851A-1E3C006ED063}"/>
              </a:ext>
            </a:extLst>
          </p:cNvPr>
          <p:cNvSpPr txBox="1"/>
          <p:nvPr/>
        </p:nvSpPr>
        <p:spPr>
          <a:xfrm>
            <a:off x="427796" y="3027282"/>
            <a:ext cx="4241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Consolas" panose="020B0609020204030204" pitchFamily="49" charset="0"/>
              </a:rPr>
              <a:t>Pass by value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pass_value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($str2)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$str2 .= 'Call By Value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&gt;';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$str2;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$str = 'Hello ';  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pass_value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($str);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$str;  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r>
              <a:rPr lang="en-US">
                <a:latin typeface="Cambria" panose="02040503050406030204" pitchFamily="18" charset="0"/>
              </a:rPr>
              <a:t> 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00C10-4E7A-477F-8F41-9BE727CCD2FB}"/>
              </a:ext>
            </a:extLst>
          </p:cNvPr>
          <p:cNvSpPr txBox="1"/>
          <p:nvPr/>
        </p:nvSpPr>
        <p:spPr>
          <a:xfrm>
            <a:off x="950745" y="5424604"/>
            <a:ext cx="159798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 Call By Value</a:t>
            </a:r>
          </a:p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DF1FC-3482-4ECF-9B1F-8AB7A7FB61B5}"/>
              </a:ext>
            </a:extLst>
          </p:cNvPr>
          <p:cNvSpPr txBox="1"/>
          <p:nvPr/>
        </p:nvSpPr>
        <p:spPr>
          <a:xfrm>
            <a:off x="4406472" y="3084246"/>
            <a:ext cx="4524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Consolas" panose="020B0609020204030204" pitchFamily="49" charset="0"/>
              </a:rPr>
              <a:t>Pass by Reference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pass_reference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(&amp;$str2)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$str2 .= 'Call By reference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&gt;';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$str2;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$str = 'Hello ';  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pass_reference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($str);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$str;  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r>
              <a:rPr lang="en-US">
                <a:latin typeface="Cambria" panose="02040503050406030204" pitchFamily="18" charset="0"/>
              </a:rPr>
              <a:t> 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08356-908F-467B-BAC7-CCC2801EA276}"/>
              </a:ext>
            </a:extLst>
          </p:cNvPr>
          <p:cNvSpPr txBox="1"/>
          <p:nvPr/>
        </p:nvSpPr>
        <p:spPr>
          <a:xfrm>
            <a:off x="6216683" y="5412453"/>
            <a:ext cx="21904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 Call By reference</a:t>
            </a:r>
          </a:p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18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Arrays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3580" y="2017059"/>
            <a:ext cx="846041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Array is a special variable which can hold more than one value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/>
              </a:rPr>
              <a:t>In php </a:t>
            </a:r>
            <a:r>
              <a:rPr lang="en-US" err="1">
                <a:latin typeface="Cambria"/>
              </a:rPr>
              <a:t>php</a:t>
            </a:r>
            <a:r>
              <a:rPr lang="en-US" dirty="0">
                <a:latin typeface="Cambria"/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array() </a:t>
            </a:r>
            <a:r>
              <a:rPr lang="en-US">
                <a:latin typeface="Cambria"/>
              </a:rPr>
              <a:t>function is responsible for creating array.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&lt;?php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     $cars = array("Volvo", "BMW", "Toyota");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     echo count($cars); //count function which returns the length of 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Arrays can also be declared using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ambria" panose="02040503050406030204" pitchFamily="18" charset="0"/>
              </a:rPr>
              <a:t> this syntax.</a:t>
            </a:r>
          </a:p>
          <a:p>
            <a:r>
              <a:rPr lang="en-US" dirty="0">
                <a:latin typeface="Cambria"/>
              </a:rPr>
              <a:t>        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&lt;?php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	$cars = [];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$cars[0] = "Volvo";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$cars[1] = "BMW";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$cars[2] = "Toyota";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echo count($cars);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lvl="1"/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Types of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there are 3 types of arrays: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Cambria" panose="02040503050406030204" pitchFamily="18" charset="0"/>
              </a:rPr>
              <a:t>Indexed arrays (indices are numeric)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Cambria" panose="02040503050406030204" pitchFamily="18" charset="0"/>
              </a:rPr>
              <a:t>Associative arrays (indices are strings also called as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Cambria" panose="02040503050406030204" pitchFamily="18" charset="0"/>
              </a:rPr>
              <a:t>Multidimensional arrays (arrays with one or more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Indexed arrays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 = array("Volvo", "BMW", "Toyota");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Associative arrays are special type of arrays where indices are strings instead of numbers. Indices are called as keys. 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$age = array("Peter"=&gt;"35", "Ben"=&gt;"37", "Joe"=&gt;"43");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echo $age["Peter"]; //value will be 35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$age["Harry"] = "20";//assigning new value in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Multidimensional arrays holds arrays as element in each index.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 = array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(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array("Volvo",22,18),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array("BMW",15,13),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array("Saab",5,2),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array("Land Rover",17,15)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$cars[2][2]; //value is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9928BB-60A6-4229-951C-96D2A73339AD}"/>
              </a:ext>
            </a:extLst>
          </p:cNvPr>
          <p:cNvCxnSpPr>
            <a:cxnSpLocks/>
          </p:cNvCxnSpPr>
          <p:nvPr/>
        </p:nvCxnSpPr>
        <p:spPr>
          <a:xfrm flipV="1">
            <a:off x="1776626" y="5388746"/>
            <a:ext cx="872828" cy="4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0A548-7A70-4724-A2F5-E1907678A660}"/>
              </a:ext>
            </a:extLst>
          </p:cNvPr>
          <p:cNvCxnSpPr/>
          <p:nvPr/>
        </p:nvCxnSpPr>
        <p:spPr>
          <a:xfrm>
            <a:off x="3453414" y="4838329"/>
            <a:ext cx="11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B9443C-47FB-4D3E-AD8D-57EDE1EF2A06}"/>
              </a:ext>
            </a:extLst>
          </p:cNvPr>
          <p:cNvCxnSpPr/>
          <p:nvPr/>
        </p:nvCxnSpPr>
        <p:spPr>
          <a:xfrm>
            <a:off x="3756734" y="5496757"/>
            <a:ext cx="11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F6BCEE-B279-469E-A3D2-1F8CA354C918}"/>
              </a:ext>
            </a:extLst>
          </p:cNvPr>
          <p:cNvSpPr txBox="1"/>
          <p:nvPr/>
        </p:nvSpPr>
        <p:spPr>
          <a:xfrm>
            <a:off x="4811697" y="4687175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0</a:t>
            </a:r>
            <a:r>
              <a:rPr lang="en-US" baseline="30000">
                <a:latin typeface="Cambria" panose="02040503050406030204" pitchFamily="18" charset="0"/>
              </a:rPr>
              <a:t>th </a:t>
            </a:r>
            <a:r>
              <a:rPr lang="en-US">
                <a:latin typeface="Cambria" panose="02040503050406030204" pitchFamily="18" charset="0"/>
              </a:rPr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7F3FC-2075-4BA1-B00E-41B724C32D7F}"/>
              </a:ext>
            </a:extLst>
          </p:cNvPr>
          <p:cNvSpPr txBox="1"/>
          <p:nvPr/>
        </p:nvSpPr>
        <p:spPr>
          <a:xfrm>
            <a:off x="5059180" y="5312091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3</a:t>
            </a:r>
            <a:r>
              <a:rPr lang="en-US" baseline="30000">
                <a:latin typeface="Cambria" panose="02040503050406030204" pitchFamily="18" charset="0"/>
              </a:rPr>
              <a:t>rd </a:t>
            </a:r>
            <a:r>
              <a:rPr lang="en-US">
                <a:latin typeface="Cambria" panose="02040503050406030204" pitchFamily="18" charset="0"/>
              </a:rPr>
              <a:t>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3FF55-14BF-4F26-AD35-8743E018E7B2}"/>
              </a:ext>
            </a:extLst>
          </p:cNvPr>
          <p:cNvSpPr txBox="1"/>
          <p:nvPr/>
        </p:nvSpPr>
        <p:spPr>
          <a:xfrm>
            <a:off x="6303531" y="4987093"/>
            <a:ext cx="27417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Way of accessing value:</a:t>
            </a:r>
          </a:p>
          <a:p>
            <a:r>
              <a:rPr lang="en-US" err="1">
                <a:latin typeface="Cambria" panose="02040503050406030204" pitchFamily="18" charset="0"/>
              </a:rPr>
              <a:t>Array_name</a:t>
            </a:r>
            <a:r>
              <a:rPr lang="en-US">
                <a:latin typeface="Cambria" panose="02040503050406030204" pitchFamily="18" charset="0"/>
              </a:rPr>
              <a:t>[row][column]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093BF-08D9-4FAA-B95A-7F6BBD37DF47}"/>
              </a:ext>
            </a:extLst>
          </p:cNvPr>
          <p:cNvSpPr txBox="1"/>
          <p:nvPr/>
        </p:nvSpPr>
        <p:spPr>
          <a:xfrm>
            <a:off x="6460403" y="4298917"/>
            <a:ext cx="1819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array[0][1]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40F5A-3E1A-4596-B0F6-E57A517E2ACD}"/>
              </a:ext>
            </a:extLst>
          </p:cNvPr>
          <p:cNvCxnSpPr>
            <a:cxnSpLocks/>
          </p:cNvCxnSpPr>
          <p:nvPr/>
        </p:nvCxnSpPr>
        <p:spPr>
          <a:xfrm>
            <a:off x="2638148" y="4404851"/>
            <a:ext cx="365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3469C-F3EC-4509-BF67-827C71E12B33}"/>
              </a:ext>
            </a:extLst>
          </p:cNvPr>
          <p:cNvCxnSpPr/>
          <p:nvPr/>
        </p:nvCxnSpPr>
        <p:spPr>
          <a:xfrm flipV="1">
            <a:off x="2636668" y="4404851"/>
            <a:ext cx="0" cy="33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2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3580" y="2017059"/>
            <a:ext cx="79842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modern era of programming and software development object oriented programming is a must for a software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Procedural programming is writing about functions (AKA. procedures) which works on provided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OOP is about creating objects which holds both data and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procedural programming functions are dependent where in OOP variables and functions are dependent on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There are 2 basic terminologies in OOP. </a:t>
            </a:r>
            <a:r>
              <a:rPr lang="en-US" b="1" i="1">
                <a:latin typeface="Cambria" panose="02040503050406030204" pitchFamily="18" charset="0"/>
              </a:rPr>
              <a:t>Class</a:t>
            </a:r>
            <a:r>
              <a:rPr lang="en-US">
                <a:latin typeface="Cambria" panose="02040503050406030204" pitchFamily="18" charset="0"/>
              </a:rPr>
              <a:t>: A template of things(objects).       </a:t>
            </a:r>
            <a:r>
              <a:rPr lang="en-US" b="1" i="1">
                <a:latin typeface="Cambria" panose="02040503050406030204" pitchFamily="18" charset="0"/>
              </a:rPr>
              <a:t>Object</a:t>
            </a:r>
            <a:r>
              <a:rPr lang="en-US">
                <a:latin typeface="Cambria" panose="02040503050406030204" pitchFamily="18" charset="0"/>
              </a:rPr>
              <a:t>: Instances of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OOP provides a clear structure for the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OOP makes it possible to create full reusable applications with less code and shorter development time.</a:t>
            </a:r>
          </a:p>
          <a:p>
            <a:pPr lvl="1"/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Class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a class is defined by using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latin typeface="Cambria" panose="02040503050406030204" pitchFamily="18" charset="0"/>
              </a:rPr>
              <a:t> keyword followed by a class name and a pair of curly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>
                <a:latin typeface="Cambria" panose="02040503050406030204" pitchFamily="18" charset="0"/>
              </a:rPr>
              <a:t>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All the properties and methods are defined inside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Sample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// code goes here...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a class, variables are called properties and functions are called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Instances of classes are called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There could be as many numbers of objects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For accessing objects properties and methods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ambria" panose="02040503050406030204" pitchFamily="18" charset="0"/>
              </a:rPr>
              <a:t> syntax is used.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object-&gt;properties;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object-&gt;method();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latin typeface="Cambria" panose="02040503050406030204" pitchFamily="18" charset="0"/>
              </a:rPr>
              <a:t> keyword is used to refer self properties and methods in class body.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$this-&gt;properties;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Objects in PHP are created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latin typeface="Cambria" panose="02040503050406030204" pitchFamily="18" charset="0"/>
              </a:rPr>
              <a:t> keyword followed by the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Methods in class can not be overloaded.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6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0687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Access Modifiers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029263"/>
            <a:ext cx="80947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Properties and methods can have access modifiers which control where they can be accessed.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There are 3 types of access modifiers;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:  the property or method can be accessed from everywhere.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latin typeface="Cambria" panose="02040503050406030204" pitchFamily="18" charset="0"/>
              </a:rPr>
              <a:t>: the property or method can be accessed within the class and by classes derived from that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latin typeface="Cambria" panose="02040503050406030204" pitchFamily="18" charset="0"/>
              </a:rPr>
              <a:t>: the property or method can ONLY be accessed within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default access modifier is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 If we do not specify access modifier it will be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Classes do not have any access modifier. They are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 If we specify any access modifier it will generate error.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Sample{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//will generate an error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Functions without any access modifiers is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Like functions if we do not specify access modifiers in variables it will cause a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Variables in class (properties) must have explicitly specified access modifiers of using </a:t>
            </a:r>
            <a:r>
              <a:rPr lang="en-US" b="1" i="1">
                <a:latin typeface="Cambria" panose="02040503050406030204" pitchFamily="18" charset="0"/>
              </a:rPr>
              <a:t>var </a:t>
            </a:r>
            <a:r>
              <a:rPr lang="en-US">
                <a:latin typeface="Cambria" panose="02040503050406030204" pitchFamily="18" charset="0"/>
              </a:rPr>
              <a:t>before them.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Sample{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var $color;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7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Access Modifiers and Class 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7" y="1224576"/>
            <a:ext cx="36559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protected $color;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private $weight;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 = new Fruit();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$mango-&gt;name = 'Mango'; // OK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$mango-&gt;color = 'Yellow'; // ERROR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$mango-&gt;weight = '300'; // ERROR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sz="1400" b="1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F3C6C-F86C-43ED-BDB0-B88CE5AFF2DA}"/>
              </a:ext>
            </a:extLst>
          </p:cNvPr>
          <p:cNvSpPr txBox="1"/>
          <p:nvPr/>
        </p:nvSpPr>
        <p:spPr>
          <a:xfrm>
            <a:off x="4145873" y="1110496"/>
            <a:ext cx="39045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Fruit 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$name;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$color;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$weight;</a:t>
            </a:r>
          </a:p>
          <a:p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$this-&gt;name = $n;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$this-&gt;color = $n;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private 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set_weight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$this-&gt;weight = $n;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 = new Fruit();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('Mango'); // OK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('Yellow'); // ERROR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set_weight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('300'); // ERROR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sz="1400" b="1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Constructors and Destructors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2" y="1224575"/>
            <a:ext cx="781610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constructors and destructors are defined for a class using PHP functions like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__construct() </a:t>
            </a:r>
            <a:r>
              <a:rPr lang="en-US">
                <a:latin typeface="Cambria" panose="02040503050406030204" pitchFamily="18" charset="0"/>
              </a:rPr>
              <a:t>and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__destruct() 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Sample{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__construct(){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__destruct(){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The construct and destruct function starts with two underscores (__)!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Constructors are used for initializing properties. Constructors can arguments whereas destructors don’t.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Previously constructor are defined with the name of classes like other Object oriented languages. That’s why still php supports that form to provide backward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while creating objects for a class, PHP will search for the magic method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__construct(). </a:t>
            </a:r>
            <a:r>
              <a:rPr lang="en-US">
                <a:latin typeface="Cambria" panose="02040503050406030204" pitchFamily="18" charset="0"/>
              </a:rPr>
              <a:t>If not found and there is a function defined with the name of the class, then, PHP will treat it as the constructor and will call it automatically, for initializing object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methods is class can not be overloaded constructs also can not be overloaded.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Constructors and Destructors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76658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$color;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__construct($name, $color)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$this-&gt;color = $color;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__destruct()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 new Fruit("Apple", "red");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005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Getters and Setters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6653814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Getters and setter are functions for accessing private and protected properties.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$color;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__construct($name, $color) {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$this-&gt;color = $color;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$this-&gt;name = $name;   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($color){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$this-&gt;color = $color;   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$this-&gt;name;   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$this-&gt;color;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__destruct() {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 new Fruit("Apple", "red");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/>
                <a:ea typeface="Cambria" panose="02040503050406030204" pitchFamily="18" charset="0"/>
              </a:rPr>
              <a:t>PHP Review (Syntax)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in PHP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Creation in PHP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Oriented Principle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Static Members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84737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class can have static methods and properties which can be used without creating object instance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Static members are declared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ambria" panose="02040503050406030204" pitchFamily="18" charset="0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access static members double colon (::) is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:: 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::method();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class can have both static and non static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static member can be accessed from a method in the same class using the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latin typeface="Cambria" panose="02040503050406030204" pitchFamily="18" charset="0"/>
              </a:rPr>
              <a:t> keyword and double colon (::)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self::property;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self::method();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terms of inheritance a static member of parent can be called using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>
                <a:latin typeface="Cambria" panose="02040503050406030204" pitchFamily="18" charset="0"/>
              </a:rPr>
              <a:t> keyword and double colon (::). In this case the access modifier must be public or protected.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parent::property;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parent::method();</a:t>
            </a:r>
            <a:br>
              <a:rPr lang="en-US">
                <a:latin typeface="Cambria" panose="02040503050406030204" pitchFamily="18" charset="0"/>
              </a:rPr>
            </a:b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Static Members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3804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greeting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static $course = "ADV. WEB 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static function welcome() {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"Hello World!";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Call static members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greeting::welcome();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greeting::$course;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D5A30-391B-4A15-8EC1-E162BA57C936}"/>
              </a:ext>
            </a:extLst>
          </p:cNvPr>
          <p:cNvSpPr/>
          <p:nvPr/>
        </p:nvSpPr>
        <p:spPr>
          <a:xfrm>
            <a:off x="483833" y="3747445"/>
            <a:ext cx="38040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greeting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static $course = "ADV. WEB 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static function welcome() {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"Hello World!";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function __construct()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self::welcome();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greeting::$course;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new greeting();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8FAC5-AA2E-4894-B02B-F802DD0CE309}"/>
              </a:ext>
            </a:extLst>
          </p:cNvPr>
          <p:cNvSpPr txBox="1"/>
          <p:nvPr/>
        </p:nvSpPr>
        <p:spPr>
          <a:xfrm>
            <a:off x="568171" y="3400150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Using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latin typeface="Cambria" panose="02040503050406030204" pitchFamily="18" charset="0"/>
              </a:rPr>
              <a:t> in other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8A57F-EEEC-46AB-B21B-916414603299}"/>
              </a:ext>
            </a:extLst>
          </p:cNvPr>
          <p:cNvSpPr/>
          <p:nvPr/>
        </p:nvSpPr>
        <p:spPr>
          <a:xfrm>
            <a:off x="4572000" y="1493996"/>
            <a:ext cx="44033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domain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static function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"W3Schools.com";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domainW3 </a:t>
            </a:r>
            <a:r>
              <a:rPr lang="en-US" sz="1200" b="1" i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domain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function __construct()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parent::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$domainW3 = new domainW3;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$domainW3 -&gt;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8694-A7B3-4912-9472-93969C570B5B}"/>
              </a:ext>
            </a:extLst>
          </p:cNvPr>
          <p:cNvSpPr txBox="1"/>
          <p:nvPr/>
        </p:nvSpPr>
        <p:spPr>
          <a:xfrm>
            <a:off x="4656338" y="1146701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Using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>
                <a:latin typeface="Cambria" panose="02040503050406030204" pitchFamily="18" charset="0"/>
              </a:rPr>
              <a:t> in sub 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65D3-B1F2-4C1F-8319-86E816F311C5}"/>
              </a:ext>
            </a:extLst>
          </p:cNvPr>
          <p:cNvCxnSpPr/>
          <p:nvPr/>
        </p:nvCxnSpPr>
        <p:spPr>
          <a:xfrm flipV="1">
            <a:off x="6258757" y="2707689"/>
            <a:ext cx="310719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F96771-06F3-4618-9934-6488D7C91A57}"/>
              </a:ext>
            </a:extLst>
          </p:cNvPr>
          <p:cNvSpPr txBox="1"/>
          <p:nvPr/>
        </p:nvSpPr>
        <p:spPr>
          <a:xfrm>
            <a:off x="6729274" y="2519441"/>
            <a:ext cx="2086252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extends used to inherit</a:t>
            </a:r>
          </a:p>
        </p:txBody>
      </p:sp>
    </p:spTree>
    <p:extLst>
      <p:ext uri="{BB962C8B-B14F-4D97-AF65-F5344CB8AC3E}">
        <p14:creationId xmlns:p14="http://schemas.microsoft.com/office/powerpoint/2010/main" val="418974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Object Creation with and without 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8694-A7B3-4912-9472-93969C570B5B}"/>
              </a:ext>
            </a:extLst>
          </p:cNvPr>
          <p:cNvSpPr txBox="1"/>
          <p:nvPr/>
        </p:nvSpPr>
        <p:spPr>
          <a:xfrm>
            <a:off x="568171" y="1224576"/>
            <a:ext cx="8052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discussed earlier PHP objects can be created with new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We can create object with or without () parenthesis but its better to follow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we can not have overloaded functions in php we can not also overloaded constructors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we have __construct() function with parameters then we need to pass required parameters to create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we want to pass a variable number of arguments to constructor (like overloading) then we can use 3 dots(…) technique to pass variable number of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access a class member in class body you must use $this-&gt;member.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9146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Object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8694-A7B3-4912-9472-93969C570B5B}"/>
              </a:ext>
            </a:extLst>
          </p:cNvPr>
          <p:cNvSpPr txBox="1"/>
          <p:nvPr/>
        </p:nvSpPr>
        <p:spPr>
          <a:xfrm>
            <a:off x="568171" y="889516"/>
            <a:ext cx="7430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Fruit {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$name; </a:t>
            </a:r>
            <a:r>
              <a:rPr lang="en-US" sz="1600" b="1">
                <a:solidFill>
                  <a:srgbClr val="CE0285"/>
                </a:solidFill>
                <a:latin typeface="Consolas" panose="020B0609020204030204" pitchFamily="49" charset="0"/>
              </a:rPr>
              <a:t>//properties</a:t>
            </a:r>
            <a:endParaRPr lang="en-US" sz="1200" b="1">
              <a:solidFill>
                <a:srgbClr val="CE028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$color;</a:t>
            </a:r>
          </a:p>
          <a:p>
            <a:pPr lvl="1"/>
            <a:endParaRPr lang="en-US" sz="12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__construct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(...$attributes)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print_r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($attributes);</a:t>
            </a:r>
          </a:p>
          <a:p>
            <a:pPr lvl="1"/>
            <a:r>
              <a:rPr lang="en-US" sz="1200" b="1">
                <a:solidFill>
                  <a:srgbClr val="007434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434"/>
                </a:solidFill>
                <a:latin typeface="Consolas" panose="020B0609020204030204" pitchFamily="49" charset="0"/>
              </a:rPr>
              <a:t>$this-&gt;name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 $attributes[0];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434"/>
                </a:solidFill>
                <a:latin typeface="Consolas" panose="020B0609020204030204" pitchFamily="49" charset="0"/>
              </a:rPr>
              <a:t>$this-&gt;color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 $attributes[1];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   </a:t>
            </a:r>
            <a:r>
              <a:rPr lang="en-US" sz="1600" b="1">
                <a:solidFill>
                  <a:srgbClr val="CE0285"/>
                </a:solidFill>
                <a:latin typeface="Consolas" panose="020B0609020204030204" pitchFamily="49" charset="0"/>
              </a:rPr>
              <a:t>//getters</a:t>
            </a:r>
            <a:endParaRPr lang="en-US" sz="1200" b="1">
              <a:solidFill>
                <a:srgbClr val="CE028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>
                <a:solidFill>
                  <a:srgbClr val="007434"/>
                </a:solidFill>
                <a:latin typeface="Consolas" panose="020B0609020204030204" pitchFamily="49" charset="0"/>
              </a:rPr>
              <a:t>$this-&gt;name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return $color;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 new Fruit("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Apple","Red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"); </a:t>
            </a:r>
            <a:r>
              <a:rPr lang="en-US" sz="1400" b="1">
                <a:solidFill>
                  <a:srgbClr val="007033"/>
                </a:solidFill>
                <a:latin typeface="Consolas" panose="020B0609020204030204" pitchFamily="49" charset="0"/>
              </a:rPr>
              <a:t>//creating object with 2 parameters</a:t>
            </a:r>
            <a:endParaRPr lang="en-US" sz="1200" b="1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$orange = new Fruit("Orange"); </a:t>
            </a:r>
            <a:r>
              <a:rPr lang="en-US" sz="1400" b="1">
                <a:solidFill>
                  <a:srgbClr val="007033"/>
                </a:solidFill>
                <a:latin typeface="Consolas" panose="020B0609020204030204" pitchFamily="49" charset="0"/>
              </a:rPr>
              <a:t>//creating object with 1 parameters</a:t>
            </a:r>
            <a:endParaRPr lang="en-US" sz="1200" b="1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 = new Fruit; </a:t>
            </a:r>
            <a:r>
              <a:rPr lang="en-US" sz="1400" b="1">
                <a:solidFill>
                  <a:srgbClr val="007033"/>
                </a:solidFill>
                <a:latin typeface="Consolas" panose="020B0609020204030204" pitchFamily="49" charset="0"/>
              </a:rPr>
              <a:t>//creating object with no parameters  </a:t>
            </a:r>
            <a:endParaRPr lang="en-US" sz="1200" b="1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$banana-&gt;name = "Banana";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$banana-&gt;color = "Yellow";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$apple-&gt;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$apple-&gt;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$orange-&gt;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$banana-&gt;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CA98DC-A05D-40F5-A44A-BAE6C02B84A3}"/>
              </a:ext>
            </a:extLst>
          </p:cNvPr>
          <p:cNvCxnSpPr>
            <a:cxnSpLocks/>
          </p:cNvCxnSpPr>
          <p:nvPr/>
        </p:nvCxnSpPr>
        <p:spPr>
          <a:xfrm>
            <a:off x="2991775" y="4030459"/>
            <a:ext cx="190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E59BBF-B162-43BB-A0B4-5EB7843FEE7C}"/>
              </a:ext>
            </a:extLst>
          </p:cNvPr>
          <p:cNvCxnSpPr>
            <a:cxnSpLocks/>
          </p:cNvCxnSpPr>
          <p:nvPr/>
        </p:nvCxnSpPr>
        <p:spPr>
          <a:xfrm>
            <a:off x="3558854" y="3472648"/>
            <a:ext cx="1119678" cy="0"/>
          </a:xfrm>
          <a:prstGeom prst="straightConnector1">
            <a:avLst/>
          </a:prstGeom>
          <a:ln>
            <a:solidFill>
              <a:srgbClr val="007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8FD66-B1C3-4710-AD90-DEAB09A7DFDC}"/>
              </a:ext>
            </a:extLst>
          </p:cNvPr>
          <p:cNvCxnSpPr/>
          <p:nvPr/>
        </p:nvCxnSpPr>
        <p:spPr>
          <a:xfrm>
            <a:off x="4119238" y="1624611"/>
            <a:ext cx="2450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C5D86F-F666-44CF-B8E4-3DCC53F510CB}"/>
              </a:ext>
            </a:extLst>
          </p:cNvPr>
          <p:cNvCxnSpPr/>
          <p:nvPr/>
        </p:nvCxnSpPr>
        <p:spPr>
          <a:xfrm flipV="1">
            <a:off x="3861786" y="1624611"/>
            <a:ext cx="257452" cy="257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6D5FA6-D1C0-415A-AEC6-A51E18F1E572}"/>
              </a:ext>
            </a:extLst>
          </p:cNvPr>
          <p:cNvSpPr txBox="1"/>
          <p:nvPr/>
        </p:nvSpPr>
        <p:spPr>
          <a:xfrm>
            <a:off x="6569475" y="1486111"/>
            <a:ext cx="21139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Variable attributes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DCC22C-1195-4BA3-9FED-2AF61659A22A}"/>
              </a:ext>
            </a:extLst>
          </p:cNvPr>
          <p:cNvSpPr txBox="1"/>
          <p:nvPr/>
        </p:nvSpPr>
        <p:spPr>
          <a:xfrm>
            <a:off x="4911209" y="3326911"/>
            <a:ext cx="40552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33"/>
                </a:solidFill>
                <a:latin typeface="Consolas" panose="020B0609020204030204" pitchFamily="49" charset="0"/>
              </a:rPr>
              <a:t>Correct way of accessing variable inside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81511-F944-41D7-B61B-25D170083E06}"/>
              </a:ext>
            </a:extLst>
          </p:cNvPr>
          <p:cNvSpPr txBox="1"/>
          <p:nvPr/>
        </p:nvSpPr>
        <p:spPr>
          <a:xfrm>
            <a:off x="4911209" y="3863460"/>
            <a:ext cx="405523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Wrong way of accessing variable inside class</a:t>
            </a:r>
          </a:p>
        </p:txBody>
      </p:sp>
    </p:spTree>
    <p:extLst>
      <p:ext uri="{BB962C8B-B14F-4D97-AF65-F5344CB8AC3E}">
        <p14:creationId xmlns:p14="http://schemas.microsoft.com/office/powerpoint/2010/main" val="1095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OO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79892" y="2312480"/>
            <a:ext cx="79842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  <a:cs typeface="Times New Roman" panose="02020603050405020304" pitchFamily="18" charset="0"/>
              </a:rPr>
              <a:t>Abstraction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: Method of summarizing It summarizes the </a:t>
            </a:r>
            <a:r>
              <a:rPr lang="en-US" i="1">
                <a:latin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i="1">
                <a:latin typeface="Cambria" panose="02040503050406030204" pitchFamily="18" charset="0"/>
                <a:cs typeface="Times New Roman" panose="02020603050405020304" pitchFamily="18" charset="0"/>
              </a:rPr>
              <a:t>methods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 which uses data.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Encapsulation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: Method of bringing together data (other objects) &amp; related functions to create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latin typeface="Cambria" panose="02040503050406030204" pitchFamily="18" charset="0"/>
                <a:cs typeface="Times New Roman" panose="02020603050405020304" pitchFamily="18" charset="0"/>
              </a:rPr>
              <a:t>Inheritance</a:t>
            </a:r>
            <a:r>
              <a:rPr lang="en-US" altLang="en-US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Group according to similar features/properties. A </a:t>
            </a:r>
            <a:r>
              <a:rPr lang="en-US" b="1">
                <a:solidFill>
                  <a:srgbClr val="0000B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 is a specification of an object and this specification can be reused/generalized/inherited to create another  specification with additional properties for a new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  <a:cs typeface="Times New Roman" panose="02020603050405020304" pitchFamily="18" charset="0"/>
              </a:rPr>
              <a:t>Polymorphism: 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different objects implementing an interface; Object can have multiple states. Multiple methods of a class can be used to implement one interface with different properties.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4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61830" y="1145195"/>
            <a:ext cx="4014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Cambria" panose="02040503050406030204" pitchFamily="18" charset="0"/>
                <a:hlinkClick r:id="rId2"/>
              </a:rPr>
              <a:t>https://www.w3schools.com/php/</a:t>
            </a: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Cambria" panose="02040503050406030204" pitchFamily="18" charset="0"/>
                <a:hlinkClick r:id="rId3"/>
              </a:rPr>
              <a:t>https://www.php.net/</a:t>
            </a: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Cambria" panose="02040503050406030204" pitchFamily="18" charset="0"/>
                <a:hlinkClick r:id="rId4"/>
              </a:rPr>
              <a:t>https://phppot.com/php/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32851" y="2043348"/>
            <a:ext cx="84134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stand for “PHP: Hypertext Preprocessor”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is a server side scripting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Scripting languages are interpreted not 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is the one of the powerful server side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Its free to download and very much easy to learn and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codes are executed in server and returns plain HTML to the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For installation you can download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xamp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(cross platform apache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and php).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Apache engine is responsible for running php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After installing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xamp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the default location of your local server 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Windowsdrive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 drive)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XAMPP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htdocs</a:t>
            </a:r>
            <a:endParaRPr lang="en-US" sz="140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For running php the files should be kept in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htdocs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folder and requested through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82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PHP Syntax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07694" y="898844"/>
            <a:ext cx="755323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PHP file should be saved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.php </a:t>
            </a:r>
            <a:r>
              <a:rPr lang="en-US">
                <a:latin typeface="Cambria" panose="02040503050406030204" pitchFamily="18" charset="0"/>
              </a:rPr>
              <a:t>extension.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scripts starts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</a:t>
            </a:r>
            <a:r>
              <a:rPr lang="en-US">
                <a:latin typeface="Cambria" panose="02040503050406030204" pitchFamily="18" charset="0"/>
              </a:rPr>
              <a:t>and ends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file may contain HTML tags also with PHP scripts.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?&gt; </a:t>
            </a:r>
            <a:r>
              <a:rPr lang="en-US">
                <a:latin typeface="Cambria" panose="02040503050406030204" pitchFamily="18" charset="0"/>
              </a:rPr>
              <a:t>tag can be placed anywhere in PHP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latin typeface="Cambria" panose="02040503050406030204" pitchFamily="18" charset="0"/>
              </a:rPr>
              <a:t> keyword is used to output in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statements ends with semicolon (;).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keywords (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if, else, while, echo, PHP</a:t>
            </a:r>
            <a:r>
              <a:rPr lang="en-US">
                <a:latin typeface="Cambria" panose="02040503050406030204" pitchFamily="18" charset="0"/>
              </a:rPr>
              <a:t> etc.) ,classes, functions, user-defined functions are not case 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variable names are case-sensitive.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//single line comment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#single line comment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Multi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 comment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is a loosely typed language so we need to declare data  type of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Variables are declared with dollar ($) in PHP.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$$var </a:t>
            </a:r>
            <a:r>
              <a:rPr lang="en-US">
                <a:latin typeface="Cambria" panose="02040503050406030204" pitchFamily="18" charset="0"/>
              </a:rPr>
              <a:t>is a reference variable that stores the value of the $variable inside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66522" y="2017059"/>
            <a:ext cx="8777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programming functions are some block of codes that to be used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has over 1000 built in functions which can be used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User defined function declared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latin typeface="Cambria" panose="02040503050406030204" pitchFamily="18" charset="0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User defined functions in PHP can be defined like below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parameter_list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Statements to be executed;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function name must starts with a letter or an underscore.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call a function we need to call it by its name with  or without parameters (arguments).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//calling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One function can have as many arguments as you want, just separate them with a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PHP is loosely typed language that’s why there is no return type in function definition but value can be returned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latin typeface="Cambria" panose="02040503050406030204" pitchFamily="18" charset="0"/>
              </a:rPr>
              <a:t> keyword.</a:t>
            </a:r>
          </a:p>
          <a:p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Functions in PHP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5" y="1224576"/>
            <a:ext cx="4557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without parameter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print_(){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"Hello World " . "&lt;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print_();           calling a function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PRINT_();           Also Correct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_();           Also Correct    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258D4C-EF95-4BBF-8091-C8BEA3CB8BCE}"/>
              </a:ext>
            </a:extLst>
          </p:cNvPr>
          <p:cNvCxnSpPr/>
          <p:nvPr/>
        </p:nvCxnSpPr>
        <p:spPr>
          <a:xfrm>
            <a:off x="2112885" y="2450237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AC2B8-68E0-4418-A406-46D6BE40BE6F}"/>
              </a:ext>
            </a:extLst>
          </p:cNvPr>
          <p:cNvCxnSpPr/>
          <p:nvPr/>
        </p:nvCxnSpPr>
        <p:spPr>
          <a:xfrm>
            <a:off x="2115844" y="2664781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362361-7B99-4613-83F7-229D6248EA7D}"/>
              </a:ext>
            </a:extLst>
          </p:cNvPr>
          <p:cNvCxnSpPr/>
          <p:nvPr/>
        </p:nvCxnSpPr>
        <p:spPr>
          <a:xfrm>
            <a:off x="2106966" y="2877844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EF5C7B-A2BE-4DEE-809D-4A31C5517EF0}"/>
              </a:ext>
            </a:extLst>
          </p:cNvPr>
          <p:cNvSpPr txBox="1"/>
          <p:nvPr/>
        </p:nvSpPr>
        <p:spPr>
          <a:xfrm>
            <a:off x="328409" y="3674632"/>
            <a:ext cx="475643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 parameter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add($a, $b){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"The Result is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$c"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. "&lt;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"The Result is ".$c . "&lt;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add(10,12);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7ED91-A620-4D46-89EA-BA39D2935DD4}"/>
              </a:ext>
            </a:extLst>
          </p:cNvPr>
          <p:cNvSpPr txBox="1"/>
          <p:nvPr/>
        </p:nvSpPr>
        <p:spPr>
          <a:xfrm>
            <a:off x="5237239" y="1628864"/>
            <a:ext cx="3478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 return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add($a, $b){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return $c;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$result = add(10,12);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4F7E95-82AF-4320-AA87-44F562A310AC}"/>
              </a:ext>
            </a:extLst>
          </p:cNvPr>
          <p:cNvCxnSpPr/>
          <p:nvPr/>
        </p:nvCxnSpPr>
        <p:spPr>
          <a:xfrm flipV="1">
            <a:off x="3719744" y="1327594"/>
            <a:ext cx="695037" cy="69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DFFC68-4574-48E7-85A9-49E8E05BAB38}"/>
              </a:ext>
            </a:extLst>
          </p:cNvPr>
          <p:cNvSpPr txBox="1"/>
          <p:nvPr/>
        </p:nvSpPr>
        <p:spPr>
          <a:xfrm>
            <a:off x="4572000" y="1100831"/>
            <a:ext cx="3302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mbria" panose="02040503050406030204" pitchFamily="18" charset="0"/>
              </a:rPr>
              <a:t>(.) dot is used to concatenate in php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1A1605-E7C2-49FE-9BBE-A4E36B06A95F}"/>
              </a:ext>
            </a:extLst>
          </p:cNvPr>
          <p:cNvSpPr/>
          <p:nvPr/>
        </p:nvSpPr>
        <p:spPr>
          <a:xfrm>
            <a:off x="3515557" y="4403325"/>
            <a:ext cx="435006" cy="506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1D566D-D5F1-4C8E-AF94-439B6DEA78AC}"/>
              </a:ext>
            </a:extLst>
          </p:cNvPr>
          <p:cNvCxnSpPr>
            <a:cxnSpLocks/>
          </p:cNvCxnSpPr>
          <p:nvPr/>
        </p:nvCxnSpPr>
        <p:spPr>
          <a:xfrm>
            <a:off x="3950563" y="4474346"/>
            <a:ext cx="166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4494CE-CC7A-4C1B-B408-AD05837A0887}"/>
              </a:ext>
            </a:extLst>
          </p:cNvPr>
          <p:cNvSpPr txBox="1"/>
          <p:nvPr/>
        </p:nvSpPr>
        <p:spPr>
          <a:xfrm>
            <a:off x="5610687" y="4151180"/>
            <a:ext cx="3302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mbria" panose="02040503050406030204" pitchFamily="18" charset="0"/>
              </a:rPr>
              <a:t>Variables can also be used inside</a:t>
            </a:r>
          </a:p>
          <a:p>
            <a:r>
              <a:rPr lang="en-US" sz="1600" b="1">
                <a:latin typeface="Cambria" panose="02040503050406030204" pitchFamily="18" charset="0"/>
              </a:rPr>
              <a:t>double quotation (</a:t>
            </a:r>
            <a:r>
              <a:rPr lang="en-US" sz="1600" b="1">
                <a:latin typeface="Consolas" panose="020B0609020204030204" pitchFamily="49" charset="0"/>
              </a:rPr>
              <a:t>""</a:t>
            </a:r>
            <a:r>
              <a:rPr lang="en-US" sz="1600" b="1">
                <a:latin typeface="Cambria" panose="02040503050406030204" pitchFamily="18" charset="0"/>
              </a:rPr>
              <a:t>) string.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F6A09-BE72-4180-83F7-C28AE5B32F04}"/>
              </a:ext>
            </a:extLst>
          </p:cNvPr>
          <p:cNvSpPr txBox="1"/>
          <p:nvPr/>
        </p:nvSpPr>
        <p:spPr>
          <a:xfrm>
            <a:off x="5263871" y="4935735"/>
            <a:ext cx="347896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 variable arguments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     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function add(...$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            $c =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[0] +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[1];</a:t>
            </a:r>
            <a:endParaRPr lang="en-US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            return $c;</a:t>
            </a:r>
            <a:endParaRPr lang="en-US">
              <a:solidFill>
                <a:schemeClr val="bg2">
                  <a:lumMod val="5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      }</a:t>
            </a:r>
            <a:endParaRPr lang="en-US">
              <a:solidFill>
                <a:schemeClr val="bg2">
                  <a:lumMod val="50000"/>
                </a:schemeClr>
              </a:solidFill>
              <a:latin typeface="Consolas"/>
              <a:cs typeface="Calibri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$result = add(10,12);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FI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Functions with default value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35727"/>
            <a:ext cx="8094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When creating function its also possible to provide default value in function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function definition has default value then passing parameter is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we pass values in optional parameter it will use the passed value otherwise it will use the default value.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($a = 1)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();//calling without optional parameter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(10); //calling with optional parameter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One function can have both mandatory and optional parameter.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($a, $b = 1){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and $b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(10);//calling without optional parameter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(12,14); //calling with optional parameter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2C73B-1023-4260-8FBD-DD5A50E70DF1}"/>
              </a:ext>
            </a:extLst>
          </p:cNvPr>
          <p:cNvSpPr txBox="1"/>
          <p:nvPr/>
        </p:nvSpPr>
        <p:spPr>
          <a:xfrm>
            <a:off x="6125594" y="2703741"/>
            <a:ext cx="18820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</a:t>
            </a:r>
          </a:p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A384A-6201-452A-B7BE-E85256869A77}"/>
              </a:ext>
            </a:extLst>
          </p:cNvPr>
          <p:cNvSpPr txBox="1"/>
          <p:nvPr/>
        </p:nvSpPr>
        <p:spPr>
          <a:xfrm>
            <a:off x="6517692" y="4889127"/>
            <a:ext cx="23866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10 and 1</a:t>
            </a:r>
          </a:p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12 and 12</a:t>
            </a:r>
          </a:p>
        </p:txBody>
      </p:sp>
    </p:spTree>
    <p:extLst>
      <p:ext uri="{BB962C8B-B14F-4D97-AF65-F5344CB8AC3E}">
        <p14:creationId xmlns:p14="http://schemas.microsoft.com/office/powerpoint/2010/main" val="344414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Functions with variable length arguments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3C977-7FF8-4B00-A986-BE8BEA08992E}"/>
              </a:ext>
            </a:extLst>
          </p:cNvPr>
          <p:cNvSpPr txBox="1"/>
          <p:nvPr/>
        </p:nvSpPr>
        <p:spPr>
          <a:xfrm>
            <a:off x="427796" y="1224576"/>
            <a:ext cx="80947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supports variable length arguments which means we can pass 0..n number of arguments without explicitly defining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do so we need to use 3 consecutive dots (…) before the argument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5.6 and higher supports these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values passed can be accessed via arrays(discussed later)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add(...$numbers) 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$sum = 0;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($numbers 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$n) 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    $sum += $n;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}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$sum;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 "The output is ". add(1, 2, 3, 4);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03C5-3F1E-4F18-A25B-B112121E9D21}"/>
              </a:ext>
            </a:extLst>
          </p:cNvPr>
          <p:cNvSpPr txBox="1"/>
          <p:nvPr/>
        </p:nvSpPr>
        <p:spPr>
          <a:xfrm>
            <a:off x="4475180" y="3226961"/>
            <a:ext cx="1882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output is 10</a:t>
            </a:r>
          </a:p>
        </p:txBody>
      </p:sp>
    </p:spTree>
    <p:extLst>
      <p:ext uri="{BB962C8B-B14F-4D97-AF65-F5344CB8AC3E}">
        <p14:creationId xmlns:p14="http://schemas.microsoft.com/office/powerpoint/2010/main" val="414191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Using global variable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Variables declared outside of function body are called global variables but these variables can not used directly inside the function like other languages.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100;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($a = 1){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3"/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echo "The global variable is $</a:t>
            </a:r>
            <a:r>
              <a:rPr lang="en-US" sz="1400" err="1">
                <a:solidFill>
                  <a:srgbClr val="FF0000"/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err="1">
                <a:solidFill>
                  <a:srgbClr val="FF0000"/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&gt;"; //error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use global variable you need to use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</a:t>
            </a:r>
            <a:r>
              <a:rPr lang="en-US">
                <a:latin typeface="Cambria" panose="02040503050406030204" pitchFamily="18" charset="0"/>
              </a:rPr>
              <a:t> keyword in function.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100;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($a = 1){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global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global variable is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>
                <a:latin typeface="Cambria" panose="020405030504060302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FI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171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3717</Words>
  <Application>Microsoft Office PowerPoint</Application>
  <PresentationFormat>On-screen Show (4:3)</PresentationFormat>
  <Paragraphs>438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PHP Basic</vt:lpstr>
      <vt:lpstr>Lecture Outline</vt:lpstr>
      <vt:lpstr>PHP Review</vt:lpstr>
      <vt:lpstr>PowerPoint Presentation</vt:lpstr>
      <vt:lpstr>Functions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in PHP</vt:lpstr>
      <vt:lpstr>PowerPoint Presentation</vt:lpstr>
      <vt:lpstr>Class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 Principles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7</cp:revision>
  <dcterms:created xsi:type="dcterms:W3CDTF">2018-12-10T17:20:29Z</dcterms:created>
  <dcterms:modified xsi:type="dcterms:W3CDTF">2021-05-31T06:17:38Z</dcterms:modified>
</cp:coreProperties>
</file>