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6" r:id="rId4"/>
    <p:sldId id="268" r:id="rId5"/>
    <p:sldId id="269" r:id="rId6"/>
    <p:sldId id="270" r:id="rId7"/>
    <p:sldId id="272" r:id="rId8"/>
    <p:sldId id="267" r:id="rId9"/>
    <p:sldId id="258" r:id="rId10"/>
    <p:sldId id="273" r:id="rId11"/>
    <p:sldId id="274" r:id="rId12"/>
    <p:sldId id="275" r:id="rId13"/>
    <p:sldId id="276" r:id="rId14"/>
    <p:sldId id="277" r:id="rId15"/>
    <p:sldId id="278" r:id="rId16"/>
    <p:sldId id="279" r:id="rId17"/>
    <p:sldId id="280" r:id="rId18"/>
    <p:sldId id="284" r:id="rId19"/>
    <p:sldId id="285" r:id="rId20"/>
    <p:sldId id="281" r:id="rId21"/>
    <p:sldId id="282" r:id="rId22"/>
    <p:sldId id="287" r:id="rId23"/>
    <p:sldId id="283" r:id="rId24"/>
    <p:sldId id="293" r:id="rId25"/>
    <p:sldId id="265" r:id="rId26"/>
    <p:sldId id="29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AB960-15BA-49F1-B8BD-CCE40342DF43}" v="2" dt="2020-04-30T08:51:17.513"/>
    <p1510:client id="{0EC3AC67-E498-4825-88B6-CB83FDF17A03}" v="266" dt="2020-04-30T07:35:19.366"/>
    <p1510:client id="{61010FC1-0A7F-308E-3D18-52448D43296E}" v="428" dt="2020-04-29T20:44:19.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03DAB960-15BA-49F1-B8BD-CCE40342DF43}"/>
    <pc:docChg chg="addSld modSld">
      <pc:chgData name="Tanvir Ahmed" userId="5fa9bf89-1556-4927-a8e9-24c5d464f299" providerId="ADAL" clId="{03DAB960-15BA-49F1-B8BD-CCE40342DF43}" dt="2020-04-30T08:51:17.513" v="4"/>
      <pc:docMkLst>
        <pc:docMk/>
      </pc:docMkLst>
      <pc:sldChg chg="modSp">
        <pc:chgData name="Tanvir Ahmed" userId="5fa9bf89-1556-4927-a8e9-24c5d464f299" providerId="ADAL" clId="{03DAB960-15BA-49F1-B8BD-CCE40342DF43}" dt="2020-04-30T08:51:17.513" v="4"/>
        <pc:sldMkLst>
          <pc:docMk/>
          <pc:sldMk cId="700707328" sldId="256"/>
        </pc:sldMkLst>
        <pc:spChg chg="mod">
          <ac:chgData name="Tanvir Ahmed" userId="5fa9bf89-1556-4927-a8e9-24c5d464f299" providerId="ADAL" clId="{03DAB960-15BA-49F1-B8BD-CCE40342DF43}" dt="2020-04-30T08:45:08.067" v="0" actId="2711"/>
          <ac:spMkLst>
            <pc:docMk/>
            <pc:sldMk cId="700707328" sldId="256"/>
            <ac:spMk id="3" creationId="{00000000-0000-0000-0000-000000000000}"/>
          </ac:spMkLst>
        </pc:spChg>
        <pc:spChg chg="mod">
          <ac:chgData name="Tanvir Ahmed" userId="5fa9bf89-1556-4927-a8e9-24c5d464f299" providerId="ADAL" clId="{03DAB960-15BA-49F1-B8BD-CCE40342DF43}" dt="2020-04-30T08:45:08.067" v="0" actId="2711"/>
          <ac:spMkLst>
            <pc:docMk/>
            <pc:sldMk cId="700707328" sldId="256"/>
            <ac:spMk id="8" creationId="{FF0F860A-68ED-3A45-9B2E-50E8CE1BC6B7}"/>
          </ac:spMkLst>
        </pc:spChg>
        <pc:graphicFrameChg chg="mod modGraphic">
          <ac:chgData name="Tanvir Ahmed" userId="5fa9bf89-1556-4927-a8e9-24c5d464f299" providerId="ADAL" clId="{03DAB960-15BA-49F1-B8BD-CCE40342DF43}" dt="2020-04-30T08:51:17.513" v="4"/>
          <ac:graphicFrameMkLst>
            <pc:docMk/>
            <pc:sldMk cId="700707328" sldId="256"/>
            <ac:graphicFrameMk id="7" creationId="{29FF08AD-7519-4C4A-8E0D-640DF5BB5E58}"/>
          </ac:graphicFrameMkLst>
        </pc:graphicFrameChg>
      </pc:sldChg>
      <pc:sldChg chg="add">
        <pc:chgData name="Tanvir Ahmed" userId="5fa9bf89-1556-4927-a8e9-24c5d464f299" providerId="ADAL" clId="{03DAB960-15BA-49F1-B8BD-CCE40342DF43}" dt="2020-04-30T08:45:15.675" v="1"/>
        <pc:sldMkLst>
          <pc:docMk/>
          <pc:sldMk cId="26887291" sldId="292"/>
        </pc:sldMkLst>
      </pc:sldChg>
    </pc:docChg>
  </pc:docChgLst>
  <pc:docChgLst>
    <pc:chgData name="Tanvir Ahmed" userId="5fa9bf89-1556-4927-a8e9-24c5d464f299" providerId="ADAL" clId="{0EC3AC67-E498-4825-88B6-CB83FDF17A03}"/>
    <pc:docChg chg="undo redo custSel mod addSld delSld modSld">
      <pc:chgData name="Tanvir Ahmed" userId="5fa9bf89-1556-4927-a8e9-24c5d464f299" providerId="ADAL" clId="{0EC3AC67-E498-4825-88B6-CB83FDF17A03}" dt="2020-04-30T07:40:37.964" v="7129" actId="12"/>
      <pc:docMkLst>
        <pc:docMk/>
      </pc:docMkLst>
      <pc:sldChg chg="modSp">
        <pc:chgData name="Tanvir Ahmed" userId="5fa9bf89-1556-4927-a8e9-24c5d464f299" providerId="ADAL" clId="{0EC3AC67-E498-4825-88B6-CB83FDF17A03}" dt="2020-04-27T22:12:28.269" v="7117" actId="1036"/>
        <pc:sldMkLst>
          <pc:docMk/>
          <pc:sldMk cId="700707328" sldId="256"/>
        </pc:sldMkLst>
        <pc:spChg chg="mod">
          <ac:chgData name="Tanvir Ahmed" userId="5fa9bf89-1556-4927-a8e9-24c5d464f299" providerId="ADAL" clId="{0EC3AC67-E498-4825-88B6-CB83FDF17A03}" dt="2020-04-27T22:12:28.269" v="7117" actId="1036"/>
          <ac:spMkLst>
            <pc:docMk/>
            <pc:sldMk cId="700707328" sldId="256"/>
            <ac:spMk id="2" creationId="{00000000-0000-0000-0000-000000000000}"/>
          </ac:spMkLst>
        </pc:spChg>
        <pc:graphicFrameChg chg="modGraphic">
          <ac:chgData name="Tanvir Ahmed" userId="5fa9bf89-1556-4927-a8e9-24c5d464f299" providerId="ADAL" clId="{0EC3AC67-E498-4825-88B6-CB83FDF17A03}" dt="2020-04-27T17:09:36.951" v="43" actId="20577"/>
          <ac:graphicFrameMkLst>
            <pc:docMk/>
            <pc:sldMk cId="700707328" sldId="256"/>
            <ac:graphicFrameMk id="7" creationId="{29FF08AD-7519-4C4A-8E0D-640DF5BB5E58}"/>
          </ac:graphicFrameMkLst>
        </pc:graphicFrameChg>
      </pc:sldChg>
      <pc:sldChg chg="modSp">
        <pc:chgData name="Tanvir Ahmed" userId="5fa9bf89-1556-4927-a8e9-24c5d464f299" providerId="ADAL" clId="{0EC3AC67-E498-4825-88B6-CB83FDF17A03}" dt="2020-04-27T17:12:47.276" v="333" actId="20577"/>
        <pc:sldMkLst>
          <pc:docMk/>
          <pc:sldMk cId="424874041" sldId="257"/>
        </pc:sldMkLst>
        <pc:spChg chg="mod">
          <ac:chgData name="Tanvir Ahmed" userId="5fa9bf89-1556-4927-a8e9-24c5d464f299" providerId="ADAL" clId="{0EC3AC67-E498-4825-88B6-CB83FDF17A03}" dt="2020-04-27T17:12:47.276" v="333" actId="20577"/>
          <ac:spMkLst>
            <pc:docMk/>
            <pc:sldMk cId="424874041" sldId="257"/>
            <ac:spMk id="3" creationId="{00000000-0000-0000-0000-000000000000}"/>
          </ac:spMkLst>
        </pc:spChg>
      </pc:sldChg>
      <pc:sldChg chg="addSp modSp mod modClrScheme chgLayout">
        <pc:chgData name="Tanvir Ahmed" userId="5fa9bf89-1556-4927-a8e9-24c5d464f299" providerId="ADAL" clId="{0EC3AC67-E498-4825-88B6-CB83FDF17A03}" dt="2020-04-30T07:34:39.082" v="7125"/>
        <pc:sldMkLst>
          <pc:docMk/>
          <pc:sldMk cId="2823762119" sldId="258"/>
        </pc:sldMkLst>
        <pc:spChg chg="mod">
          <ac:chgData name="Tanvir Ahmed" userId="5fa9bf89-1556-4927-a8e9-24c5d464f299" providerId="ADAL" clId="{0EC3AC67-E498-4825-88B6-CB83FDF17A03}" dt="2020-04-27T18:11:14.247" v="2346" actId="26606"/>
          <ac:spMkLst>
            <pc:docMk/>
            <pc:sldMk cId="2823762119" sldId="258"/>
            <ac:spMk id="2" creationId="{00000000-0000-0000-0000-000000000000}"/>
          </ac:spMkLst>
        </pc:spChg>
        <pc:spChg chg="mod ord">
          <ac:chgData name="Tanvir Ahmed" userId="5fa9bf89-1556-4927-a8e9-24c5d464f299" providerId="ADAL" clId="{0EC3AC67-E498-4825-88B6-CB83FDF17A03}" dt="2020-04-30T07:34:39.082" v="7125"/>
          <ac:spMkLst>
            <pc:docMk/>
            <pc:sldMk cId="2823762119" sldId="258"/>
            <ac:spMk id="5" creationId="{53BED9D7-DC35-6145-B086-E1B62BC08349}"/>
          </ac:spMkLst>
        </pc:spChg>
        <pc:picChg chg="add mod">
          <ac:chgData name="Tanvir Ahmed" userId="5fa9bf89-1556-4927-a8e9-24c5d464f299" providerId="ADAL" clId="{0EC3AC67-E498-4825-88B6-CB83FDF17A03}" dt="2020-04-27T18:12:47.089" v="2445" actId="1036"/>
          <ac:picMkLst>
            <pc:docMk/>
            <pc:sldMk cId="2823762119" sldId="258"/>
            <ac:picMk id="3" creationId="{A60E5D72-A7A6-4D68-B487-5CF04DB7D59F}"/>
          </ac:picMkLst>
        </pc:picChg>
        <pc:picChg chg="add mod">
          <ac:chgData name="Tanvir Ahmed" userId="5fa9bf89-1556-4927-a8e9-24c5d464f299" providerId="ADAL" clId="{0EC3AC67-E498-4825-88B6-CB83FDF17A03}" dt="2020-04-27T18:12:47.089" v="2445" actId="1036"/>
          <ac:picMkLst>
            <pc:docMk/>
            <pc:sldMk cId="2823762119" sldId="258"/>
            <ac:picMk id="4" creationId="{324EF792-7EAA-4AE1-A6A8-005C9ED7A185}"/>
          </ac:picMkLst>
        </pc:picChg>
      </pc:sldChg>
      <pc:sldChg chg="del">
        <pc:chgData name="Tanvir Ahmed" userId="5fa9bf89-1556-4927-a8e9-24c5d464f299" providerId="ADAL" clId="{0EC3AC67-E498-4825-88B6-CB83FDF17A03}" dt="2020-04-29T20:20:17.398" v="7120" actId="2696"/>
        <pc:sldMkLst>
          <pc:docMk/>
          <pc:sldMk cId="1923382373" sldId="264"/>
        </pc:sldMkLst>
      </pc:sldChg>
      <pc:sldChg chg="modSp">
        <pc:chgData name="Tanvir Ahmed" userId="5fa9bf89-1556-4927-a8e9-24c5d464f299" providerId="ADAL" clId="{0EC3AC67-E498-4825-88B6-CB83FDF17A03}" dt="2020-04-30T07:40:37.964" v="7129" actId="12"/>
        <pc:sldMkLst>
          <pc:docMk/>
          <pc:sldMk cId="3224969828" sldId="265"/>
        </pc:sldMkLst>
        <pc:spChg chg="mod">
          <ac:chgData name="Tanvir Ahmed" userId="5fa9bf89-1556-4927-a8e9-24c5d464f299" providerId="ADAL" clId="{0EC3AC67-E498-4825-88B6-CB83FDF17A03}" dt="2020-04-30T07:40:37.964" v="7129" actId="12"/>
          <ac:spMkLst>
            <pc:docMk/>
            <pc:sldMk cId="3224969828" sldId="265"/>
            <ac:spMk id="3" creationId="{56CD2EA8-B54C-CE4F-A943-BFB367453E0E}"/>
          </ac:spMkLst>
        </pc:spChg>
      </pc:sldChg>
      <pc:sldChg chg="modSp">
        <pc:chgData name="Tanvir Ahmed" userId="5fa9bf89-1556-4927-a8e9-24c5d464f299" providerId="ADAL" clId="{0EC3AC67-E498-4825-88B6-CB83FDF17A03}" dt="2020-04-30T07:35:15.478" v="7126"/>
        <pc:sldMkLst>
          <pc:docMk/>
          <pc:sldMk cId="2134390752" sldId="266"/>
        </pc:sldMkLst>
        <pc:spChg chg="mod">
          <ac:chgData name="Tanvir Ahmed" userId="5fa9bf89-1556-4927-a8e9-24c5d464f299" providerId="ADAL" clId="{0EC3AC67-E498-4825-88B6-CB83FDF17A03}" dt="2020-04-27T17:14:59.140" v="368" actId="20577"/>
          <ac:spMkLst>
            <pc:docMk/>
            <pc:sldMk cId="2134390752" sldId="266"/>
            <ac:spMk id="2" creationId="{00000000-0000-0000-0000-000000000000}"/>
          </ac:spMkLst>
        </pc:spChg>
        <pc:spChg chg="mod">
          <ac:chgData name="Tanvir Ahmed" userId="5fa9bf89-1556-4927-a8e9-24c5d464f299" providerId="ADAL" clId="{0EC3AC67-E498-4825-88B6-CB83FDF17A03}" dt="2020-04-27T17:19:20.605" v="591" actId="20577"/>
          <ac:spMkLst>
            <pc:docMk/>
            <pc:sldMk cId="2134390752" sldId="266"/>
            <ac:spMk id="5" creationId="{3322CB79-31E6-2043-9768-6699756B1FD4}"/>
          </ac:spMkLst>
        </pc:spChg>
        <pc:spChg chg="mod">
          <ac:chgData name="Tanvir Ahmed" userId="5fa9bf89-1556-4927-a8e9-24c5d464f299" providerId="ADAL" clId="{0EC3AC67-E498-4825-88B6-CB83FDF17A03}" dt="2020-04-30T07:35:15.478" v="7126"/>
          <ac:spMkLst>
            <pc:docMk/>
            <pc:sldMk cId="2134390752" sldId="266"/>
            <ac:spMk id="6" creationId="{37C26D19-85DA-834B-9600-C9820C508897}"/>
          </ac:spMkLst>
        </pc:spChg>
      </pc:sldChg>
      <pc:sldChg chg="addSp delSp modSp">
        <pc:chgData name="Tanvir Ahmed" userId="5fa9bf89-1556-4927-a8e9-24c5d464f299" providerId="ADAL" clId="{0EC3AC67-E498-4825-88B6-CB83FDF17A03}" dt="2020-04-27T18:42:31.124" v="3607" actId="108"/>
        <pc:sldMkLst>
          <pc:docMk/>
          <pc:sldMk cId="3132154582" sldId="267"/>
        </pc:sldMkLst>
        <pc:spChg chg="mod">
          <ac:chgData name="Tanvir Ahmed" userId="5fa9bf89-1556-4927-a8e9-24c5d464f299" providerId="ADAL" clId="{0EC3AC67-E498-4825-88B6-CB83FDF17A03}" dt="2020-04-27T17:59:21.005" v="1647" actId="20577"/>
          <ac:spMkLst>
            <pc:docMk/>
            <pc:sldMk cId="3132154582" sldId="267"/>
            <ac:spMk id="2" creationId="{00000000-0000-0000-0000-000000000000}"/>
          </ac:spMkLst>
        </pc:spChg>
        <pc:spChg chg="mod">
          <ac:chgData name="Tanvir Ahmed" userId="5fa9bf89-1556-4927-a8e9-24c5d464f299" providerId="ADAL" clId="{0EC3AC67-E498-4825-88B6-CB83FDF17A03}" dt="2020-04-27T18:03:34.180" v="1973" actId="20577"/>
          <ac:spMkLst>
            <pc:docMk/>
            <pc:sldMk cId="3132154582" sldId="267"/>
            <ac:spMk id="4" creationId="{E00A471B-FCB5-3949-B014-0D06C67E41B3}"/>
          </ac:spMkLst>
        </pc:spChg>
        <pc:spChg chg="mod">
          <ac:chgData name="Tanvir Ahmed" userId="5fa9bf89-1556-4927-a8e9-24c5d464f299" providerId="ADAL" clId="{0EC3AC67-E498-4825-88B6-CB83FDF17A03}" dt="2020-04-27T17:59:29.893" v="1667" actId="20577"/>
          <ac:spMkLst>
            <pc:docMk/>
            <pc:sldMk cId="3132154582" sldId="267"/>
            <ac:spMk id="5" creationId="{3322CB79-31E6-2043-9768-6699756B1FD4}"/>
          </ac:spMkLst>
        </pc:spChg>
        <pc:spChg chg="add mod">
          <ac:chgData name="Tanvir Ahmed" userId="5fa9bf89-1556-4927-a8e9-24c5d464f299" providerId="ADAL" clId="{0EC3AC67-E498-4825-88B6-CB83FDF17A03}" dt="2020-04-27T18:05:17.121" v="1987" actId="1582"/>
          <ac:spMkLst>
            <pc:docMk/>
            <pc:sldMk cId="3132154582" sldId="267"/>
            <ac:spMk id="7" creationId="{BB887436-2A36-414F-BEA2-EFADABE24E44}"/>
          </ac:spMkLst>
        </pc:spChg>
        <pc:spChg chg="add mod">
          <ac:chgData name="Tanvir Ahmed" userId="5fa9bf89-1556-4927-a8e9-24c5d464f299" providerId="ADAL" clId="{0EC3AC67-E498-4825-88B6-CB83FDF17A03}" dt="2020-04-27T18:42:31.124" v="3607" actId="108"/>
          <ac:spMkLst>
            <pc:docMk/>
            <pc:sldMk cId="3132154582" sldId="267"/>
            <ac:spMk id="10" creationId="{EB34D50D-1955-45F0-B511-35CAF169CD1D}"/>
          </ac:spMkLst>
        </pc:spChg>
        <pc:picChg chg="add del mod">
          <ac:chgData name="Tanvir Ahmed" userId="5fa9bf89-1556-4927-a8e9-24c5d464f299" providerId="ADAL" clId="{0EC3AC67-E498-4825-88B6-CB83FDF17A03}" dt="2020-04-27T18:03:48.875" v="1978" actId="478"/>
          <ac:picMkLst>
            <pc:docMk/>
            <pc:sldMk cId="3132154582" sldId="267"/>
            <ac:picMk id="3" creationId="{FC3942DB-E8AB-4D12-BA42-1A7E2C1EBB14}"/>
          </ac:picMkLst>
        </pc:picChg>
        <pc:picChg chg="add mod">
          <ac:chgData name="Tanvir Ahmed" userId="5fa9bf89-1556-4927-a8e9-24c5d464f299" providerId="ADAL" clId="{0EC3AC67-E498-4825-88B6-CB83FDF17A03}" dt="2020-04-27T18:04:51.403" v="1983" actId="1076"/>
          <ac:picMkLst>
            <pc:docMk/>
            <pc:sldMk cId="3132154582" sldId="267"/>
            <ac:picMk id="6" creationId="{8D7A68E0-7D27-4133-A676-E7329FAA5A96}"/>
          </ac:picMkLst>
        </pc:picChg>
        <pc:cxnChg chg="add mod">
          <ac:chgData name="Tanvir Ahmed" userId="5fa9bf89-1556-4927-a8e9-24c5d464f299" providerId="ADAL" clId="{0EC3AC67-E498-4825-88B6-CB83FDF17A03}" dt="2020-04-27T18:05:31.415" v="1989" actId="13822"/>
          <ac:cxnSpMkLst>
            <pc:docMk/>
            <pc:sldMk cId="3132154582" sldId="267"/>
            <ac:cxnSpMk id="9" creationId="{3BEE1143-2B2B-4DF7-8634-625C4014E8BF}"/>
          </ac:cxnSpMkLst>
        </pc:cxnChg>
      </pc:sldChg>
      <pc:sldChg chg="modSp add">
        <pc:chgData name="Tanvir Ahmed" userId="5fa9bf89-1556-4927-a8e9-24c5d464f299" providerId="ADAL" clId="{0EC3AC67-E498-4825-88B6-CB83FDF17A03}" dt="2020-04-30T07:35:19.366" v="7128"/>
        <pc:sldMkLst>
          <pc:docMk/>
          <pc:sldMk cId="52450557" sldId="268"/>
        </pc:sldMkLst>
        <pc:spChg chg="mod">
          <ac:chgData name="Tanvir Ahmed" userId="5fa9bf89-1556-4927-a8e9-24c5d464f299" providerId="ADAL" clId="{0EC3AC67-E498-4825-88B6-CB83FDF17A03}" dt="2020-04-27T17:21:39.541" v="632" actId="20577"/>
          <ac:spMkLst>
            <pc:docMk/>
            <pc:sldMk cId="52450557" sldId="268"/>
            <ac:spMk id="2" creationId="{00000000-0000-0000-0000-000000000000}"/>
          </ac:spMkLst>
        </pc:spChg>
        <pc:spChg chg="mod">
          <ac:chgData name="Tanvir Ahmed" userId="5fa9bf89-1556-4927-a8e9-24c5d464f299" providerId="ADAL" clId="{0EC3AC67-E498-4825-88B6-CB83FDF17A03}" dt="2020-04-30T07:35:19.366" v="7128"/>
          <ac:spMkLst>
            <pc:docMk/>
            <pc:sldMk cId="52450557" sldId="268"/>
            <ac:spMk id="5" creationId="{53BED9D7-DC35-6145-B086-E1B62BC08349}"/>
          </ac:spMkLst>
        </pc:spChg>
      </pc:sldChg>
      <pc:sldChg chg="addSp delSp modSp add">
        <pc:chgData name="Tanvir Ahmed" userId="5fa9bf89-1556-4927-a8e9-24c5d464f299" providerId="ADAL" clId="{0EC3AC67-E498-4825-88B6-CB83FDF17A03}" dt="2020-04-27T17:45:28.327" v="1363" actId="20577"/>
        <pc:sldMkLst>
          <pc:docMk/>
          <pc:sldMk cId="2284942261" sldId="269"/>
        </pc:sldMkLst>
        <pc:spChg chg="mod">
          <ac:chgData name="Tanvir Ahmed" userId="5fa9bf89-1556-4927-a8e9-24c5d464f299" providerId="ADAL" clId="{0EC3AC67-E498-4825-88B6-CB83FDF17A03}" dt="2020-04-27T17:23:16.372" v="663" actId="20577"/>
          <ac:spMkLst>
            <pc:docMk/>
            <pc:sldMk cId="2284942261" sldId="269"/>
            <ac:spMk id="2" creationId="{00000000-0000-0000-0000-000000000000}"/>
          </ac:spMkLst>
        </pc:spChg>
        <pc:spChg chg="add del mod">
          <ac:chgData name="Tanvir Ahmed" userId="5fa9bf89-1556-4927-a8e9-24c5d464f299" providerId="ADAL" clId="{0EC3AC67-E498-4825-88B6-CB83FDF17A03}" dt="2020-04-27T17:41:37.299" v="1115"/>
          <ac:spMkLst>
            <pc:docMk/>
            <pc:sldMk cId="2284942261" sldId="269"/>
            <ac:spMk id="3" creationId="{81359424-CAF9-4D94-B2E0-4E65931E0BE8}"/>
          </ac:spMkLst>
        </pc:spChg>
        <pc:spChg chg="mod">
          <ac:chgData name="Tanvir Ahmed" userId="5fa9bf89-1556-4927-a8e9-24c5d464f299" providerId="ADAL" clId="{0EC3AC67-E498-4825-88B6-CB83FDF17A03}" dt="2020-04-27T17:45:28.327" v="1363" actId="20577"/>
          <ac:spMkLst>
            <pc:docMk/>
            <pc:sldMk cId="2284942261" sldId="269"/>
            <ac:spMk id="5" creationId="{53BED9D7-DC35-6145-B086-E1B62BC08349}"/>
          </ac:spMkLst>
        </pc:spChg>
        <pc:picChg chg="add del mod">
          <ac:chgData name="Tanvir Ahmed" userId="5fa9bf89-1556-4927-a8e9-24c5d464f299" providerId="ADAL" clId="{0EC3AC67-E498-4825-88B6-CB83FDF17A03}" dt="2020-04-27T17:44:46.968" v="1277" actId="478"/>
          <ac:picMkLst>
            <pc:docMk/>
            <pc:sldMk cId="2284942261" sldId="269"/>
            <ac:picMk id="4" creationId="{2E5F30D4-ED0C-4B74-A5F3-ED524EF0C30B}"/>
          </ac:picMkLst>
        </pc:picChg>
        <pc:picChg chg="add del mod">
          <ac:chgData name="Tanvir Ahmed" userId="5fa9bf89-1556-4927-a8e9-24c5d464f299" providerId="ADAL" clId="{0EC3AC67-E498-4825-88B6-CB83FDF17A03}" dt="2020-04-27T17:44:46.968" v="1277" actId="478"/>
          <ac:picMkLst>
            <pc:docMk/>
            <pc:sldMk cId="2284942261" sldId="269"/>
            <ac:picMk id="6" creationId="{F887810E-7F6D-4D15-A2B8-50A2286D18F9}"/>
          </ac:picMkLst>
        </pc:picChg>
        <pc:picChg chg="add del mod">
          <ac:chgData name="Tanvir Ahmed" userId="5fa9bf89-1556-4927-a8e9-24c5d464f299" providerId="ADAL" clId="{0EC3AC67-E498-4825-88B6-CB83FDF17A03}" dt="2020-04-27T17:44:46.968" v="1277" actId="478"/>
          <ac:picMkLst>
            <pc:docMk/>
            <pc:sldMk cId="2284942261" sldId="269"/>
            <ac:picMk id="7" creationId="{4DEA68C0-D71A-4463-B989-4B3C823046EE}"/>
          </ac:picMkLst>
        </pc:picChg>
        <pc:picChg chg="add del">
          <ac:chgData name="Tanvir Ahmed" userId="5fa9bf89-1556-4927-a8e9-24c5d464f299" providerId="ADAL" clId="{0EC3AC67-E498-4825-88B6-CB83FDF17A03}" dt="2020-04-27T17:42:38.487" v="1125"/>
          <ac:picMkLst>
            <pc:docMk/>
            <pc:sldMk cId="2284942261" sldId="269"/>
            <ac:picMk id="8" creationId="{88A3BEF2-6DC7-4D71-98E3-8F77FD8FD03A}"/>
          </ac:picMkLst>
        </pc:picChg>
      </pc:sldChg>
      <pc:sldChg chg="addSp delSp modSp add">
        <pc:chgData name="Tanvir Ahmed" userId="5fa9bf89-1556-4927-a8e9-24c5d464f299" providerId="ADAL" clId="{0EC3AC67-E498-4825-88B6-CB83FDF17A03}" dt="2020-04-27T17:44:40.877" v="1276" actId="1036"/>
        <pc:sldMkLst>
          <pc:docMk/>
          <pc:sldMk cId="3414798825" sldId="270"/>
        </pc:sldMkLst>
        <pc:spChg chg="mod">
          <ac:chgData name="Tanvir Ahmed" userId="5fa9bf89-1556-4927-a8e9-24c5d464f299" providerId="ADAL" clId="{0EC3AC67-E498-4825-88B6-CB83FDF17A03}" dt="2020-04-27T17:43:49.125" v="1149" actId="1035"/>
          <ac:spMkLst>
            <pc:docMk/>
            <pc:sldMk cId="3414798825" sldId="270"/>
            <ac:spMk id="2" creationId="{00000000-0000-0000-0000-000000000000}"/>
          </ac:spMkLst>
        </pc:spChg>
        <pc:spChg chg="del mod">
          <ac:chgData name="Tanvir Ahmed" userId="5fa9bf89-1556-4927-a8e9-24c5d464f299" providerId="ADAL" clId="{0EC3AC67-E498-4825-88B6-CB83FDF17A03}" dt="2020-04-27T17:43:50.037" v="1151"/>
          <ac:spMkLst>
            <pc:docMk/>
            <pc:sldMk cId="3414798825" sldId="270"/>
            <ac:spMk id="5" creationId="{53BED9D7-DC35-6145-B086-E1B62BC08349}"/>
          </ac:spMkLst>
        </pc:spChg>
        <pc:picChg chg="add mod">
          <ac:chgData name="Tanvir Ahmed" userId="5fa9bf89-1556-4927-a8e9-24c5d464f299" providerId="ADAL" clId="{0EC3AC67-E498-4825-88B6-CB83FDF17A03}" dt="2020-04-27T17:44:17.383" v="1252" actId="1076"/>
          <ac:picMkLst>
            <pc:docMk/>
            <pc:sldMk cId="3414798825" sldId="270"/>
            <ac:picMk id="3" creationId="{D2EDF824-3D3C-4882-AB7A-BC02AB0CD0B4}"/>
          </ac:picMkLst>
        </pc:picChg>
        <pc:picChg chg="mod">
          <ac:chgData name="Tanvir Ahmed" userId="5fa9bf89-1556-4927-a8e9-24c5d464f299" providerId="ADAL" clId="{0EC3AC67-E498-4825-88B6-CB83FDF17A03}" dt="2020-04-27T17:44:34.379" v="1271" actId="14100"/>
          <ac:picMkLst>
            <pc:docMk/>
            <pc:sldMk cId="3414798825" sldId="270"/>
            <ac:picMk id="4" creationId="{2E5F30D4-ED0C-4B74-A5F3-ED524EF0C30B}"/>
          </ac:picMkLst>
        </pc:picChg>
        <pc:picChg chg="mod">
          <ac:chgData name="Tanvir Ahmed" userId="5fa9bf89-1556-4927-a8e9-24c5d464f299" providerId="ADAL" clId="{0EC3AC67-E498-4825-88B6-CB83FDF17A03}" dt="2020-04-27T17:44:26.206" v="1256" actId="1076"/>
          <ac:picMkLst>
            <pc:docMk/>
            <pc:sldMk cId="3414798825" sldId="270"/>
            <ac:picMk id="6" creationId="{F887810E-7F6D-4D15-A2B8-50A2286D18F9}"/>
          </ac:picMkLst>
        </pc:picChg>
        <pc:picChg chg="mod">
          <ac:chgData name="Tanvir Ahmed" userId="5fa9bf89-1556-4927-a8e9-24c5d464f299" providerId="ADAL" clId="{0EC3AC67-E498-4825-88B6-CB83FDF17A03}" dt="2020-04-27T17:44:40.877" v="1276" actId="1036"/>
          <ac:picMkLst>
            <pc:docMk/>
            <pc:sldMk cId="3414798825" sldId="270"/>
            <ac:picMk id="7" creationId="{4DEA68C0-D71A-4463-B989-4B3C823046EE}"/>
          </ac:picMkLst>
        </pc:picChg>
      </pc:sldChg>
      <pc:sldChg chg="add del">
        <pc:chgData name="Tanvir Ahmed" userId="5fa9bf89-1556-4927-a8e9-24c5d464f299" providerId="ADAL" clId="{0EC3AC67-E498-4825-88B6-CB83FDF17A03}" dt="2020-04-27T17:46:15.385" v="1365"/>
        <pc:sldMkLst>
          <pc:docMk/>
          <pc:sldMk cId="1652792735" sldId="271"/>
        </pc:sldMkLst>
      </pc:sldChg>
      <pc:sldChg chg="addSp delSp modSp add del">
        <pc:chgData name="Tanvir Ahmed" userId="5fa9bf89-1556-4927-a8e9-24c5d464f299" providerId="ADAL" clId="{0EC3AC67-E498-4825-88B6-CB83FDF17A03}" dt="2020-04-27T22:13:46.331" v="7118" actId="2696"/>
        <pc:sldMkLst>
          <pc:docMk/>
          <pc:sldMk cId="3014746280" sldId="271"/>
        </pc:sldMkLst>
        <pc:spChg chg="mod">
          <ac:chgData name="Tanvir Ahmed" userId="5fa9bf89-1556-4927-a8e9-24c5d464f299" providerId="ADAL" clId="{0EC3AC67-E498-4825-88B6-CB83FDF17A03}" dt="2020-04-27T17:46:29.507" v="1383" actId="20577"/>
          <ac:spMkLst>
            <pc:docMk/>
            <pc:sldMk cId="3014746280" sldId="271"/>
            <ac:spMk id="2" creationId="{00000000-0000-0000-0000-000000000000}"/>
          </ac:spMkLst>
        </pc:spChg>
        <pc:spChg chg="add del">
          <ac:chgData name="Tanvir Ahmed" userId="5fa9bf89-1556-4927-a8e9-24c5d464f299" providerId="ADAL" clId="{0EC3AC67-E498-4825-88B6-CB83FDF17A03}" dt="2020-04-27T17:48:32.267" v="1476"/>
          <ac:spMkLst>
            <pc:docMk/>
            <pc:sldMk cId="3014746280" sldId="271"/>
            <ac:spMk id="3" creationId="{6D0DD56F-F9AF-4AAC-997F-FD8AE5E2B148}"/>
          </ac:spMkLst>
        </pc:spChg>
        <pc:spChg chg="add del">
          <ac:chgData name="Tanvir Ahmed" userId="5fa9bf89-1556-4927-a8e9-24c5d464f299" providerId="ADAL" clId="{0EC3AC67-E498-4825-88B6-CB83FDF17A03}" dt="2020-04-27T17:51:32.395" v="1622"/>
          <ac:spMkLst>
            <pc:docMk/>
            <pc:sldMk cId="3014746280" sldId="271"/>
            <ac:spMk id="4" creationId="{8EA5C227-1172-43FF-8DD7-8577B2B960F0}"/>
          </ac:spMkLst>
        </pc:spChg>
        <pc:spChg chg="mod">
          <ac:chgData name="Tanvir Ahmed" userId="5fa9bf89-1556-4927-a8e9-24c5d464f299" providerId="ADAL" clId="{0EC3AC67-E498-4825-88B6-CB83FDF17A03}" dt="2020-04-27T17:51:15.706" v="1620" actId="5793"/>
          <ac:spMkLst>
            <pc:docMk/>
            <pc:sldMk cId="3014746280" sldId="271"/>
            <ac:spMk id="5" creationId="{53BED9D7-DC35-6145-B086-E1B62BC08349}"/>
          </ac:spMkLst>
        </pc:spChg>
      </pc:sldChg>
      <pc:sldChg chg="add">
        <pc:chgData name="Tanvir Ahmed" userId="5fa9bf89-1556-4927-a8e9-24c5d464f299" providerId="ADAL" clId="{0EC3AC67-E498-4825-88B6-CB83FDF17A03}" dt="2020-04-27T17:51:34.349" v="1623"/>
        <pc:sldMkLst>
          <pc:docMk/>
          <pc:sldMk cId="2901053279" sldId="272"/>
        </pc:sldMkLst>
      </pc:sldChg>
      <pc:sldChg chg="addSp delSp modSp add">
        <pc:chgData name="Tanvir Ahmed" userId="5fa9bf89-1556-4927-a8e9-24c5d464f299" providerId="ADAL" clId="{0EC3AC67-E498-4825-88B6-CB83FDF17A03}" dt="2020-04-30T07:34:39.082" v="7125"/>
        <pc:sldMkLst>
          <pc:docMk/>
          <pc:sldMk cId="7929784" sldId="273"/>
        </pc:sldMkLst>
        <pc:spChg chg="mod">
          <ac:chgData name="Tanvir Ahmed" userId="5fa9bf89-1556-4927-a8e9-24c5d464f299" providerId="ADAL" clId="{0EC3AC67-E498-4825-88B6-CB83FDF17A03}" dt="2020-04-27T18:13:13.487" v="2453" actId="20577"/>
          <ac:spMkLst>
            <pc:docMk/>
            <pc:sldMk cId="7929784" sldId="273"/>
            <ac:spMk id="2" creationId="{00000000-0000-0000-0000-000000000000}"/>
          </ac:spMkLst>
        </pc:spChg>
        <pc:spChg chg="mod">
          <ac:chgData name="Tanvir Ahmed" userId="5fa9bf89-1556-4927-a8e9-24c5d464f299" providerId="ADAL" clId="{0EC3AC67-E498-4825-88B6-CB83FDF17A03}" dt="2020-04-30T07:34:39.082" v="7125"/>
          <ac:spMkLst>
            <pc:docMk/>
            <pc:sldMk cId="7929784" sldId="273"/>
            <ac:spMk id="5" creationId="{53BED9D7-DC35-6145-B086-E1B62BC08349}"/>
          </ac:spMkLst>
        </pc:spChg>
        <pc:spChg chg="add mod">
          <ac:chgData name="Tanvir Ahmed" userId="5fa9bf89-1556-4927-a8e9-24c5d464f299" providerId="ADAL" clId="{0EC3AC67-E498-4825-88B6-CB83FDF17A03}" dt="2020-04-30T07:34:39.082" v="7125"/>
          <ac:spMkLst>
            <pc:docMk/>
            <pc:sldMk cId="7929784" sldId="273"/>
            <ac:spMk id="6" creationId="{8FBCF68B-B691-4C4B-9C1A-F30DF75FCB39}"/>
          </ac:spMkLst>
        </pc:spChg>
        <pc:spChg chg="add del">
          <ac:chgData name="Tanvir Ahmed" userId="5fa9bf89-1556-4927-a8e9-24c5d464f299" providerId="ADAL" clId="{0EC3AC67-E498-4825-88B6-CB83FDF17A03}" dt="2020-04-27T18:20:55.518" v="2999"/>
          <ac:spMkLst>
            <pc:docMk/>
            <pc:sldMk cId="7929784" sldId="273"/>
            <ac:spMk id="7" creationId="{EB20A84A-9916-4940-848A-F42026D49240}"/>
          </ac:spMkLst>
        </pc:spChg>
        <pc:picChg chg="del">
          <ac:chgData name="Tanvir Ahmed" userId="5fa9bf89-1556-4927-a8e9-24c5d464f299" providerId="ADAL" clId="{0EC3AC67-E498-4825-88B6-CB83FDF17A03}" dt="2020-04-27T18:13:16.768" v="2454" actId="478"/>
          <ac:picMkLst>
            <pc:docMk/>
            <pc:sldMk cId="7929784" sldId="273"/>
            <ac:picMk id="3" creationId="{A60E5D72-A7A6-4D68-B487-5CF04DB7D59F}"/>
          </ac:picMkLst>
        </pc:picChg>
        <pc:picChg chg="del">
          <ac:chgData name="Tanvir Ahmed" userId="5fa9bf89-1556-4927-a8e9-24c5d464f299" providerId="ADAL" clId="{0EC3AC67-E498-4825-88B6-CB83FDF17A03}" dt="2020-04-27T18:13:17.280" v="2455" actId="478"/>
          <ac:picMkLst>
            <pc:docMk/>
            <pc:sldMk cId="7929784" sldId="273"/>
            <ac:picMk id="4" creationId="{324EF792-7EAA-4AE1-A6A8-005C9ED7A185}"/>
          </ac:picMkLst>
        </pc:picChg>
      </pc:sldChg>
      <pc:sldChg chg="addSp delSp modSp add">
        <pc:chgData name="Tanvir Ahmed" userId="5fa9bf89-1556-4927-a8e9-24c5d464f299" providerId="ADAL" clId="{0EC3AC67-E498-4825-88B6-CB83FDF17A03}" dt="2020-04-27T18:23:10.384" v="3040" actId="1076"/>
        <pc:sldMkLst>
          <pc:docMk/>
          <pc:sldMk cId="2729665929" sldId="274"/>
        </pc:sldMkLst>
        <pc:spChg chg="mod">
          <ac:chgData name="Tanvir Ahmed" userId="5fa9bf89-1556-4927-a8e9-24c5d464f299" providerId="ADAL" clId="{0EC3AC67-E498-4825-88B6-CB83FDF17A03}" dt="2020-04-27T18:21:27.958" v="3027" actId="20577"/>
          <ac:spMkLst>
            <pc:docMk/>
            <pc:sldMk cId="2729665929" sldId="274"/>
            <ac:spMk id="2" creationId="{00000000-0000-0000-0000-000000000000}"/>
          </ac:spMkLst>
        </pc:spChg>
        <pc:spChg chg="del">
          <ac:chgData name="Tanvir Ahmed" userId="5fa9bf89-1556-4927-a8e9-24c5d464f299" providerId="ADAL" clId="{0EC3AC67-E498-4825-88B6-CB83FDF17A03}" dt="2020-04-27T18:21:30.748" v="3028" actId="478"/>
          <ac:spMkLst>
            <pc:docMk/>
            <pc:sldMk cId="2729665929" sldId="274"/>
            <ac:spMk id="5" creationId="{53BED9D7-DC35-6145-B086-E1B62BC08349}"/>
          </ac:spMkLst>
        </pc:spChg>
        <pc:spChg chg="del">
          <ac:chgData name="Tanvir Ahmed" userId="5fa9bf89-1556-4927-a8e9-24c5d464f299" providerId="ADAL" clId="{0EC3AC67-E498-4825-88B6-CB83FDF17A03}" dt="2020-04-27T18:21:32.075" v="3029" actId="478"/>
          <ac:spMkLst>
            <pc:docMk/>
            <pc:sldMk cId="2729665929" sldId="274"/>
            <ac:spMk id="6" creationId="{8FBCF68B-B691-4C4B-9C1A-F30DF75FCB39}"/>
          </ac:spMkLst>
        </pc:spChg>
        <pc:picChg chg="add del mod">
          <ac:chgData name="Tanvir Ahmed" userId="5fa9bf89-1556-4927-a8e9-24c5d464f299" providerId="ADAL" clId="{0EC3AC67-E498-4825-88B6-CB83FDF17A03}" dt="2020-04-27T18:22:17.060" v="3033" actId="478"/>
          <ac:picMkLst>
            <pc:docMk/>
            <pc:sldMk cId="2729665929" sldId="274"/>
            <ac:picMk id="3" creationId="{43DFEB31-620A-4F10-91EA-45A174811696}"/>
          </ac:picMkLst>
        </pc:picChg>
        <pc:picChg chg="add del mod">
          <ac:chgData name="Tanvir Ahmed" userId="5fa9bf89-1556-4927-a8e9-24c5d464f299" providerId="ADAL" clId="{0EC3AC67-E498-4825-88B6-CB83FDF17A03}" dt="2020-04-27T18:23:04.140" v="3037" actId="478"/>
          <ac:picMkLst>
            <pc:docMk/>
            <pc:sldMk cId="2729665929" sldId="274"/>
            <ac:picMk id="4" creationId="{EC7187B1-EDAE-410C-A5E2-17E97C80DF6C}"/>
          </ac:picMkLst>
        </pc:picChg>
        <pc:picChg chg="add mod">
          <ac:chgData name="Tanvir Ahmed" userId="5fa9bf89-1556-4927-a8e9-24c5d464f299" providerId="ADAL" clId="{0EC3AC67-E498-4825-88B6-CB83FDF17A03}" dt="2020-04-27T18:23:10.384" v="3040" actId="1076"/>
          <ac:picMkLst>
            <pc:docMk/>
            <pc:sldMk cId="2729665929" sldId="274"/>
            <ac:picMk id="7" creationId="{C9103379-2CC8-4720-B59C-C5F941A171E8}"/>
          </ac:picMkLst>
        </pc:picChg>
      </pc:sldChg>
      <pc:sldChg chg="addSp delSp modSp add">
        <pc:chgData name="Tanvir Ahmed" userId="5fa9bf89-1556-4927-a8e9-24c5d464f299" providerId="ADAL" clId="{0EC3AC67-E498-4825-88B6-CB83FDF17A03}" dt="2020-04-30T07:34:39.082" v="7125"/>
        <pc:sldMkLst>
          <pc:docMk/>
          <pc:sldMk cId="3345735229" sldId="275"/>
        </pc:sldMkLst>
        <pc:spChg chg="mod">
          <ac:chgData name="Tanvir Ahmed" userId="5fa9bf89-1556-4927-a8e9-24c5d464f299" providerId="ADAL" clId="{0EC3AC67-E498-4825-88B6-CB83FDF17A03}" dt="2020-04-30T07:34:39.082" v="7125"/>
          <ac:spMkLst>
            <pc:docMk/>
            <pc:sldMk cId="3345735229" sldId="275"/>
            <ac:spMk id="2" creationId="{00000000-0000-0000-0000-000000000000}"/>
          </ac:spMkLst>
        </pc:spChg>
        <pc:spChg chg="mod">
          <ac:chgData name="Tanvir Ahmed" userId="5fa9bf89-1556-4927-a8e9-24c5d464f299" providerId="ADAL" clId="{0EC3AC67-E498-4825-88B6-CB83FDF17A03}" dt="2020-04-30T07:34:39.082" v="7125"/>
          <ac:spMkLst>
            <pc:docMk/>
            <pc:sldMk cId="3345735229" sldId="275"/>
            <ac:spMk id="5" creationId="{53BED9D7-DC35-6145-B086-E1B62BC08349}"/>
          </ac:spMkLst>
        </pc:spChg>
        <pc:spChg chg="del">
          <ac:chgData name="Tanvir Ahmed" userId="5fa9bf89-1556-4927-a8e9-24c5d464f299" providerId="ADAL" clId="{0EC3AC67-E498-4825-88B6-CB83FDF17A03}" dt="2020-04-27T18:24:16.325" v="3091" actId="478"/>
          <ac:spMkLst>
            <pc:docMk/>
            <pc:sldMk cId="3345735229" sldId="275"/>
            <ac:spMk id="6" creationId="{8FBCF68B-B691-4C4B-9C1A-F30DF75FCB39}"/>
          </ac:spMkLst>
        </pc:spChg>
        <pc:picChg chg="add mod">
          <ac:chgData name="Tanvir Ahmed" userId="5fa9bf89-1556-4927-a8e9-24c5d464f299" providerId="ADAL" clId="{0EC3AC67-E498-4825-88B6-CB83FDF17A03}" dt="2020-04-27T18:41:04.124" v="3568" actId="1036"/>
          <ac:picMkLst>
            <pc:docMk/>
            <pc:sldMk cId="3345735229" sldId="275"/>
            <ac:picMk id="3" creationId="{8361DC3C-A2B6-474F-984C-835BF0FD6224}"/>
          </ac:picMkLst>
        </pc:picChg>
      </pc:sldChg>
      <pc:sldChg chg="modSp add del">
        <pc:chgData name="Tanvir Ahmed" userId="5fa9bf89-1556-4927-a8e9-24c5d464f299" providerId="ADAL" clId="{0EC3AC67-E498-4825-88B6-CB83FDF17A03}" dt="2020-04-27T18:23:53.651" v="3080"/>
        <pc:sldMkLst>
          <pc:docMk/>
          <pc:sldMk cId="4058066237" sldId="275"/>
        </pc:sldMkLst>
        <pc:spChg chg="mod">
          <ac:chgData name="Tanvir Ahmed" userId="5fa9bf89-1556-4927-a8e9-24c5d464f299" providerId="ADAL" clId="{0EC3AC67-E498-4825-88B6-CB83FDF17A03}" dt="2020-04-27T18:23:51.952" v="3079" actId="20577"/>
          <ac:spMkLst>
            <pc:docMk/>
            <pc:sldMk cId="4058066237" sldId="275"/>
            <ac:spMk id="2" creationId="{00000000-0000-0000-0000-000000000000}"/>
          </ac:spMkLst>
        </pc:spChg>
      </pc:sldChg>
      <pc:sldChg chg="addSp delSp modSp add">
        <pc:chgData name="Tanvir Ahmed" userId="5fa9bf89-1556-4927-a8e9-24c5d464f299" providerId="ADAL" clId="{0EC3AC67-E498-4825-88B6-CB83FDF17A03}" dt="2020-04-27T18:47:36.282" v="3625" actId="1076"/>
        <pc:sldMkLst>
          <pc:docMk/>
          <pc:sldMk cId="2452699746" sldId="276"/>
        </pc:sldMkLst>
        <pc:spChg chg="mod">
          <ac:chgData name="Tanvir Ahmed" userId="5fa9bf89-1556-4927-a8e9-24c5d464f299" providerId="ADAL" clId="{0EC3AC67-E498-4825-88B6-CB83FDF17A03}" dt="2020-04-27T18:41:59.965" v="3601" actId="20577"/>
          <ac:spMkLst>
            <pc:docMk/>
            <pc:sldMk cId="2452699746" sldId="276"/>
            <ac:spMk id="2" creationId="{00000000-0000-0000-0000-000000000000}"/>
          </ac:spMkLst>
        </pc:spChg>
        <pc:spChg chg="mod">
          <ac:chgData name="Tanvir Ahmed" userId="5fa9bf89-1556-4927-a8e9-24c5d464f299" providerId="ADAL" clId="{0EC3AC67-E498-4825-88B6-CB83FDF17A03}" dt="2020-04-27T18:46:01.927" v="3617" actId="5793"/>
          <ac:spMkLst>
            <pc:docMk/>
            <pc:sldMk cId="2452699746" sldId="276"/>
            <ac:spMk id="4" creationId="{E00A471B-FCB5-3949-B014-0D06C67E41B3}"/>
          </ac:spMkLst>
        </pc:spChg>
        <pc:spChg chg="mod">
          <ac:chgData name="Tanvir Ahmed" userId="5fa9bf89-1556-4927-a8e9-24c5d464f299" providerId="ADAL" clId="{0EC3AC67-E498-4825-88B6-CB83FDF17A03}" dt="2020-04-27T18:42:45.047" v="3608" actId="20577"/>
          <ac:spMkLst>
            <pc:docMk/>
            <pc:sldMk cId="2452699746" sldId="276"/>
            <ac:spMk id="5" creationId="{3322CB79-31E6-2043-9768-6699756B1FD4}"/>
          </ac:spMkLst>
        </pc:spChg>
        <pc:spChg chg="del">
          <ac:chgData name="Tanvir Ahmed" userId="5fa9bf89-1556-4927-a8e9-24c5d464f299" providerId="ADAL" clId="{0EC3AC67-E498-4825-88B6-CB83FDF17A03}" dt="2020-04-27T18:42:08.771" v="3603" actId="478"/>
          <ac:spMkLst>
            <pc:docMk/>
            <pc:sldMk cId="2452699746" sldId="276"/>
            <ac:spMk id="7" creationId="{BB887436-2A36-414F-BEA2-EFADABE24E44}"/>
          </ac:spMkLst>
        </pc:spChg>
        <pc:spChg chg="del">
          <ac:chgData name="Tanvir Ahmed" userId="5fa9bf89-1556-4927-a8e9-24c5d464f299" providerId="ADAL" clId="{0EC3AC67-E498-4825-88B6-CB83FDF17A03}" dt="2020-04-27T18:42:11.278" v="3605" actId="478"/>
          <ac:spMkLst>
            <pc:docMk/>
            <pc:sldMk cId="2452699746" sldId="276"/>
            <ac:spMk id="10" creationId="{EB34D50D-1955-45F0-B511-35CAF169CD1D}"/>
          </ac:spMkLst>
        </pc:spChg>
        <pc:picChg chg="add del mod">
          <ac:chgData name="Tanvir Ahmed" userId="5fa9bf89-1556-4927-a8e9-24c5d464f299" providerId="ADAL" clId="{0EC3AC67-E498-4825-88B6-CB83FDF17A03}" dt="2020-04-27T18:47:00.851" v="3620" actId="478"/>
          <ac:picMkLst>
            <pc:docMk/>
            <pc:sldMk cId="2452699746" sldId="276"/>
            <ac:picMk id="3" creationId="{05AF825D-DF67-4444-9867-ECD7EFDADAF4}"/>
          </ac:picMkLst>
        </pc:picChg>
        <pc:picChg chg="del">
          <ac:chgData name="Tanvir Ahmed" userId="5fa9bf89-1556-4927-a8e9-24c5d464f299" providerId="ADAL" clId="{0EC3AC67-E498-4825-88B6-CB83FDF17A03}" dt="2020-04-27T18:42:07.530" v="3602" actId="478"/>
          <ac:picMkLst>
            <pc:docMk/>
            <pc:sldMk cId="2452699746" sldId="276"/>
            <ac:picMk id="6" creationId="{8D7A68E0-7D27-4133-A676-E7329FAA5A96}"/>
          </ac:picMkLst>
        </pc:picChg>
        <pc:picChg chg="add mod">
          <ac:chgData name="Tanvir Ahmed" userId="5fa9bf89-1556-4927-a8e9-24c5d464f299" providerId="ADAL" clId="{0EC3AC67-E498-4825-88B6-CB83FDF17A03}" dt="2020-04-27T18:47:36.282" v="3625" actId="1076"/>
          <ac:picMkLst>
            <pc:docMk/>
            <pc:sldMk cId="2452699746" sldId="276"/>
            <ac:picMk id="8" creationId="{00A75F16-7099-4557-A919-EC265B14E14F}"/>
          </ac:picMkLst>
        </pc:picChg>
        <pc:cxnChg chg="del">
          <ac:chgData name="Tanvir Ahmed" userId="5fa9bf89-1556-4927-a8e9-24c5d464f299" providerId="ADAL" clId="{0EC3AC67-E498-4825-88B6-CB83FDF17A03}" dt="2020-04-27T18:42:09.937" v="3604" actId="478"/>
          <ac:cxnSpMkLst>
            <pc:docMk/>
            <pc:sldMk cId="2452699746" sldId="276"/>
            <ac:cxnSpMk id="9" creationId="{3BEE1143-2B2B-4DF7-8634-625C4014E8BF}"/>
          </ac:cxnSpMkLst>
        </pc:cxnChg>
      </pc:sldChg>
      <pc:sldChg chg="addSp delSp modSp add">
        <pc:chgData name="Tanvir Ahmed" userId="5fa9bf89-1556-4927-a8e9-24c5d464f299" providerId="ADAL" clId="{0EC3AC67-E498-4825-88B6-CB83FDF17A03}" dt="2020-04-30T07:34:39.082" v="7125"/>
        <pc:sldMkLst>
          <pc:docMk/>
          <pc:sldMk cId="4111386831" sldId="277"/>
        </pc:sldMkLst>
        <pc:spChg chg="mod">
          <ac:chgData name="Tanvir Ahmed" userId="5fa9bf89-1556-4927-a8e9-24c5d464f299" providerId="ADAL" clId="{0EC3AC67-E498-4825-88B6-CB83FDF17A03}" dt="2020-04-27T18:50:40.516" v="3781" actId="1035"/>
          <ac:spMkLst>
            <pc:docMk/>
            <pc:sldMk cId="4111386831" sldId="277"/>
            <ac:spMk id="2" creationId="{00000000-0000-0000-0000-000000000000}"/>
          </ac:spMkLst>
        </pc:spChg>
        <pc:spChg chg="add del">
          <ac:chgData name="Tanvir Ahmed" userId="5fa9bf89-1556-4927-a8e9-24c5d464f299" providerId="ADAL" clId="{0EC3AC67-E498-4825-88B6-CB83FDF17A03}" dt="2020-04-27T18:48:50.447" v="3667"/>
          <ac:spMkLst>
            <pc:docMk/>
            <pc:sldMk cId="4111386831" sldId="277"/>
            <ac:spMk id="3" creationId="{11DD6AE5-CDFC-4E87-8364-A0D8DB17B0DA}"/>
          </ac:spMkLst>
        </pc:spChg>
        <pc:spChg chg="add mod">
          <ac:chgData name="Tanvir Ahmed" userId="5fa9bf89-1556-4927-a8e9-24c5d464f299" providerId="ADAL" clId="{0EC3AC67-E498-4825-88B6-CB83FDF17A03}" dt="2020-04-30T07:34:39.082" v="7125"/>
          <ac:spMkLst>
            <pc:docMk/>
            <pc:sldMk cId="4111386831" sldId="277"/>
            <ac:spMk id="4" creationId="{5925B98A-40C0-479E-B5E8-960DB8D9D5B7}"/>
          </ac:spMkLst>
        </pc:spChg>
        <pc:spChg chg="add del">
          <ac:chgData name="Tanvir Ahmed" userId="5fa9bf89-1556-4927-a8e9-24c5d464f299" providerId="ADAL" clId="{0EC3AC67-E498-4825-88B6-CB83FDF17A03}" dt="2020-04-27T18:49:05.136" v="3676"/>
          <ac:spMkLst>
            <pc:docMk/>
            <pc:sldMk cId="4111386831" sldId="277"/>
            <ac:spMk id="5" creationId="{51F8207A-79B5-4B05-BCB7-F1E03B65917B}"/>
          </ac:spMkLst>
        </pc:spChg>
        <pc:spChg chg="add del">
          <ac:chgData name="Tanvir Ahmed" userId="5fa9bf89-1556-4927-a8e9-24c5d464f299" providerId="ADAL" clId="{0EC3AC67-E498-4825-88B6-CB83FDF17A03}" dt="2020-04-27T18:49:42.673" v="3706"/>
          <ac:spMkLst>
            <pc:docMk/>
            <pc:sldMk cId="4111386831" sldId="277"/>
            <ac:spMk id="6" creationId="{A0D33CF8-5810-494F-B8F5-C7FE922B4504}"/>
          </ac:spMkLst>
        </pc:spChg>
        <pc:spChg chg="add del">
          <ac:chgData name="Tanvir Ahmed" userId="5fa9bf89-1556-4927-a8e9-24c5d464f299" providerId="ADAL" clId="{0EC3AC67-E498-4825-88B6-CB83FDF17A03}" dt="2020-04-27T18:50:30.484" v="3766"/>
          <ac:spMkLst>
            <pc:docMk/>
            <pc:sldMk cId="4111386831" sldId="277"/>
            <ac:spMk id="8" creationId="{2D8ACE90-66D5-4E23-80B9-6A235A9A8A0E}"/>
          </ac:spMkLst>
        </pc:spChg>
        <pc:picChg chg="del">
          <ac:chgData name="Tanvir Ahmed" userId="5fa9bf89-1556-4927-a8e9-24c5d464f299" providerId="ADAL" clId="{0EC3AC67-E498-4825-88B6-CB83FDF17A03}" dt="2020-04-27T18:48:00.847" v="3646" actId="478"/>
          <ac:picMkLst>
            <pc:docMk/>
            <pc:sldMk cId="4111386831" sldId="277"/>
            <ac:picMk id="7" creationId="{C9103379-2CC8-4720-B59C-C5F941A171E8}"/>
          </ac:picMkLst>
        </pc:picChg>
      </pc:sldChg>
      <pc:sldChg chg="addSp delSp modSp add">
        <pc:chgData name="Tanvir Ahmed" userId="5fa9bf89-1556-4927-a8e9-24c5d464f299" providerId="ADAL" clId="{0EC3AC67-E498-4825-88B6-CB83FDF17A03}" dt="2020-04-30T07:34:39.082" v="7125"/>
        <pc:sldMkLst>
          <pc:docMk/>
          <pc:sldMk cId="3505722498" sldId="278"/>
        </pc:sldMkLst>
        <pc:spChg chg="add del">
          <ac:chgData name="Tanvir Ahmed" userId="5fa9bf89-1556-4927-a8e9-24c5d464f299" providerId="ADAL" clId="{0EC3AC67-E498-4825-88B6-CB83FDF17A03}" dt="2020-04-27T18:51:40.575" v="3795"/>
          <ac:spMkLst>
            <pc:docMk/>
            <pc:sldMk cId="3505722498" sldId="278"/>
            <ac:spMk id="3" creationId="{91038932-F674-4378-B06B-54AE175261EE}"/>
          </ac:spMkLst>
        </pc:spChg>
        <pc:spChg chg="mod">
          <ac:chgData name="Tanvir Ahmed" userId="5fa9bf89-1556-4927-a8e9-24c5d464f299" providerId="ADAL" clId="{0EC3AC67-E498-4825-88B6-CB83FDF17A03}" dt="2020-04-30T07:34:39.082" v="7125"/>
          <ac:spMkLst>
            <pc:docMk/>
            <pc:sldMk cId="3505722498" sldId="278"/>
            <ac:spMk id="4" creationId="{5925B98A-40C0-479E-B5E8-960DB8D9D5B7}"/>
          </ac:spMkLst>
        </pc:spChg>
        <pc:spChg chg="add del">
          <ac:chgData name="Tanvir Ahmed" userId="5fa9bf89-1556-4927-a8e9-24c5d464f299" providerId="ADAL" clId="{0EC3AC67-E498-4825-88B6-CB83FDF17A03}" dt="2020-04-27T18:53:17.374" v="3823"/>
          <ac:spMkLst>
            <pc:docMk/>
            <pc:sldMk cId="3505722498" sldId="278"/>
            <ac:spMk id="5" creationId="{54D3250C-754E-4684-B087-BD406694ABF9}"/>
          </ac:spMkLst>
        </pc:spChg>
        <pc:spChg chg="add del">
          <ac:chgData name="Tanvir Ahmed" userId="5fa9bf89-1556-4927-a8e9-24c5d464f299" providerId="ADAL" clId="{0EC3AC67-E498-4825-88B6-CB83FDF17A03}" dt="2020-04-27T18:53:39.498" v="3843"/>
          <ac:spMkLst>
            <pc:docMk/>
            <pc:sldMk cId="3505722498" sldId="278"/>
            <ac:spMk id="6" creationId="{0E810DF1-350B-478A-AD39-79756425C1E3}"/>
          </ac:spMkLst>
        </pc:spChg>
        <pc:spChg chg="add del">
          <ac:chgData name="Tanvir Ahmed" userId="5fa9bf89-1556-4927-a8e9-24c5d464f299" providerId="ADAL" clId="{0EC3AC67-E498-4825-88B6-CB83FDF17A03}" dt="2020-04-27T18:53:55.342" v="3856"/>
          <ac:spMkLst>
            <pc:docMk/>
            <pc:sldMk cId="3505722498" sldId="278"/>
            <ac:spMk id="7" creationId="{E9C47CE3-7C49-489D-B8F3-8410749665FC}"/>
          </ac:spMkLst>
        </pc:spChg>
      </pc:sldChg>
      <pc:sldChg chg="modSp add">
        <pc:chgData name="Tanvir Ahmed" userId="5fa9bf89-1556-4927-a8e9-24c5d464f299" providerId="ADAL" clId="{0EC3AC67-E498-4825-88B6-CB83FDF17A03}" dt="2020-04-30T07:34:39.082" v="7125"/>
        <pc:sldMkLst>
          <pc:docMk/>
          <pc:sldMk cId="2428349731" sldId="279"/>
        </pc:sldMkLst>
        <pc:spChg chg="mod">
          <ac:chgData name="Tanvir Ahmed" userId="5fa9bf89-1556-4927-a8e9-24c5d464f299" providerId="ADAL" clId="{0EC3AC67-E498-4825-88B6-CB83FDF17A03}" dt="2020-04-27T19:00:34.792" v="4071" actId="114"/>
          <ac:spMkLst>
            <pc:docMk/>
            <pc:sldMk cId="2428349731" sldId="279"/>
            <ac:spMk id="2" creationId="{00000000-0000-0000-0000-000000000000}"/>
          </ac:spMkLst>
        </pc:spChg>
        <pc:spChg chg="mod">
          <ac:chgData name="Tanvir Ahmed" userId="5fa9bf89-1556-4927-a8e9-24c5d464f299" providerId="ADAL" clId="{0EC3AC67-E498-4825-88B6-CB83FDF17A03}" dt="2020-04-30T07:34:39.082" v="7125"/>
          <ac:spMkLst>
            <pc:docMk/>
            <pc:sldMk cId="2428349731" sldId="279"/>
            <ac:spMk id="4" creationId="{5925B98A-40C0-479E-B5E8-960DB8D9D5B7}"/>
          </ac:spMkLst>
        </pc:spChg>
      </pc:sldChg>
      <pc:sldChg chg="addSp delSp modSp add setBg">
        <pc:chgData name="Tanvir Ahmed" userId="5fa9bf89-1556-4927-a8e9-24c5d464f299" providerId="ADAL" clId="{0EC3AC67-E498-4825-88B6-CB83FDF17A03}" dt="2020-04-27T20:15:00.747" v="4967"/>
        <pc:sldMkLst>
          <pc:docMk/>
          <pc:sldMk cId="1573536101" sldId="280"/>
        </pc:sldMkLst>
        <pc:spChg chg="mod">
          <ac:chgData name="Tanvir Ahmed" userId="5fa9bf89-1556-4927-a8e9-24c5d464f299" providerId="ADAL" clId="{0EC3AC67-E498-4825-88B6-CB83FDF17A03}" dt="2020-04-27T19:07:13.140" v="4170" actId="20577"/>
          <ac:spMkLst>
            <pc:docMk/>
            <pc:sldMk cId="1573536101" sldId="280"/>
            <ac:spMk id="2" creationId="{00000000-0000-0000-0000-000000000000}"/>
          </ac:spMkLst>
        </pc:spChg>
        <pc:spChg chg="add del">
          <ac:chgData name="Tanvir Ahmed" userId="5fa9bf89-1556-4927-a8e9-24c5d464f299" providerId="ADAL" clId="{0EC3AC67-E498-4825-88B6-CB83FDF17A03}" dt="2020-04-27T19:52:52.881" v="4278"/>
          <ac:spMkLst>
            <pc:docMk/>
            <pc:sldMk cId="1573536101" sldId="280"/>
            <ac:spMk id="3" creationId="{62D88932-2B75-4A21-B4A4-A88871EF4C05}"/>
          </ac:spMkLst>
        </pc:spChg>
        <pc:spChg chg="mod">
          <ac:chgData name="Tanvir Ahmed" userId="5fa9bf89-1556-4927-a8e9-24c5d464f299" providerId="ADAL" clId="{0EC3AC67-E498-4825-88B6-CB83FDF17A03}" dt="2020-04-27T20:15:00.747" v="4967"/>
          <ac:spMkLst>
            <pc:docMk/>
            <pc:sldMk cId="1573536101" sldId="280"/>
            <ac:spMk id="4" creationId="{E00A471B-FCB5-3949-B014-0D06C67E41B3}"/>
          </ac:spMkLst>
        </pc:spChg>
        <pc:spChg chg="add del">
          <ac:chgData name="Tanvir Ahmed" userId="5fa9bf89-1556-4927-a8e9-24c5d464f299" providerId="ADAL" clId="{0EC3AC67-E498-4825-88B6-CB83FDF17A03}" dt="2020-04-27T19:53:20.735" v="4284"/>
          <ac:spMkLst>
            <pc:docMk/>
            <pc:sldMk cId="1573536101" sldId="280"/>
            <ac:spMk id="6" creationId="{0576A18E-2D8D-42B6-AA3B-AC29D09E401C}"/>
          </ac:spMkLst>
        </pc:spChg>
        <pc:spChg chg="add del">
          <ac:chgData name="Tanvir Ahmed" userId="5fa9bf89-1556-4927-a8e9-24c5d464f299" providerId="ADAL" clId="{0EC3AC67-E498-4825-88B6-CB83FDF17A03}" dt="2020-04-27T19:54:00.902" v="4290"/>
          <ac:spMkLst>
            <pc:docMk/>
            <pc:sldMk cId="1573536101" sldId="280"/>
            <ac:spMk id="7" creationId="{AD2C1E7D-CAAD-4CE8-9CF7-AFF5D8262F89}"/>
          </ac:spMkLst>
        </pc:spChg>
        <pc:spChg chg="add del">
          <ac:chgData name="Tanvir Ahmed" userId="5fa9bf89-1556-4927-a8e9-24c5d464f299" providerId="ADAL" clId="{0EC3AC67-E498-4825-88B6-CB83FDF17A03}" dt="2020-04-27T19:54:40.393" v="4294"/>
          <ac:spMkLst>
            <pc:docMk/>
            <pc:sldMk cId="1573536101" sldId="280"/>
            <ac:spMk id="9" creationId="{5245FB47-EDCE-4319-87B3-102C46D08655}"/>
          </ac:spMkLst>
        </pc:spChg>
        <pc:spChg chg="add del">
          <ac:chgData name="Tanvir Ahmed" userId="5fa9bf89-1556-4927-a8e9-24c5d464f299" providerId="ADAL" clId="{0EC3AC67-E498-4825-88B6-CB83FDF17A03}" dt="2020-04-27T19:56:06.687" v="4300"/>
          <ac:spMkLst>
            <pc:docMk/>
            <pc:sldMk cId="1573536101" sldId="280"/>
            <ac:spMk id="10" creationId="{5F802017-DD83-4268-B480-C9DEC00397C7}"/>
          </ac:spMkLst>
        </pc:spChg>
        <pc:spChg chg="add mod">
          <ac:chgData name="Tanvir Ahmed" userId="5fa9bf89-1556-4927-a8e9-24c5d464f299" providerId="ADAL" clId="{0EC3AC67-E498-4825-88B6-CB83FDF17A03}" dt="2020-04-27T19:59:57.626" v="4399" actId="208"/>
          <ac:spMkLst>
            <pc:docMk/>
            <pc:sldMk cId="1573536101" sldId="280"/>
            <ac:spMk id="18" creationId="{99E80799-D3E7-4FCF-9F78-055208217800}"/>
          </ac:spMkLst>
        </pc:spChg>
        <pc:spChg chg="add mod">
          <ac:chgData name="Tanvir Ahmed" userId="5fa9bf89-1556-4927-a8e9-24c5d464f299" providerId="ADAL" clId="{0EC3AC67-E498-4825-88B6-CB83FDF17A03}" dt="2020-04-27T20:01:59.764" v="4521" actId="14100"/>
          <ac:spMkLst>
            <pc:docMk/>
            <pc:sldMk cId="1573536101" sldId="280"/>
            <ac:spMk id="19" creationId="{0E9BEE18-DC37-405A-9BCB-FB9484AFA75A}"/>
          </ac:spMkLst>
        </pc:spChg>
        <pc:picChg chg="del">
          <ac:chgData name="Tanvir Ahmed" userId="5fa9bf89-1556-4927-a8e9-24c5d464f299" providerId="ADAL" clId="{0EC3AC67-E498-4825-88B6-CB83FDF17A03}" dt="2020-04-27T19:48:38.531" v="4271" actId="478"/>
          <ac:picMkLst>
            <pc:docMk/>
            <pc:sldMk cId="1573536101" sldId="280"/>
            <ac:picMk id="8" creationId="{00A75F16-7099-4557-A919-EC265B14E14F}"/>
          </ac:picMkLst>
        </pc:picChg>
        <pc:cxnChg chg="add mod">
          <ac:chgData name="Tanvir Ahmed" userId="5fa9bf89-1556-4927-a8e9-24c5d464f299" providerId="ADAL" clId="{0EC3AC67-E498-4825-88B6-CB83FDF17A03}" dt="2020-04-27T19:58:38.064" v="4374" actId="1036"/>
          <ac:cxnSpMkLst>
            <pc:docMk/>
            <pc:sldMk cId="1573536101" sldId="280"/>
            <ac:cxnSpMk id="12" creationId="{5255E39C-7D57-4181-A176-360BF426A0EA}"/>
          </ac:cxnSpMkLst>
        </pc:cxnChg>
        <pc:cxnChg chg="add mod">
          <ac:chgData name="Tanvir Ahmed" userId="5fa9bf89-1556-4927-a8e9-24c5d464f299" providerId="ADAL" clId="{0EC3AC67-E498-4825-88B6-CB83FDF17A03}" dt="2020-04-27T19:59:00.628" v="4384" actId="1035"/>
          <ac:cxnSpMkLst>
            <pc:docMk/>
            <pc:sldMk cId="1573536101" sldId="280"/>
            <ac:cxnSpMk id="13" creationId="{A169889A-DE5A-40CF-B720-356361FCA37E}"/>
          </ac:cxnSpMkLst>
        </pc:cxnChg>
        <pc:cxnChg chg="add mod">
          <ac:chgData name="Tanvir Ahmed" userId="5fa9bf89-1556-4927-a8e9-24c5d464f299" providerId="ADAL" clId="{0EC3AC67-E498-4825-88B6-CB83FDF17A03}" dt="2020-04-27T19:58:53.303" v="4376" actId="13822"/>
          <ac:cxnSpMkLst>
            <pc:docMk/>
            <pc:sldMk cId="1573536101" sldId="280"/>
            <ac:cxnSpMk id="15" creationId="{D8339398-093C-4D44-B626-C95746377B28}"/>
          </ac:cxnSpMkLst>
        </pc:cxnChg>
        <pc:cxnChg chg="add mod">
          <ac:chgData name="Tanvir Ahmed" userId="5fa9bf89-1556-4927-a8e9-24c5d464f299" providerId="ADAL" clId="{0EC3AC67-E498-4825-88B6-CB83FDF17A03}" dt="2020-04-27T19:59:13.101" v="4387" actId="14100"/>
          <ac:cxnSpMkLst>
            <pc:docMk/>
            <pc:sldMk cId="1573536101" sldId="280"/>
            <ac:cxnSpMk id="16" creationId="{C318E1A0-E613-42B6-A21F-0E55A6DB995C}"/>
          </ac:cxnSpMkLst>
        </pc:cxnChg>
      </pc:sldChg>
      <pc:sldChg chg="addSp delSp modSp add setBg">
        <pc:chgData name="Tanvir Ahmed" userId="5fa9bf89-1556-4927-a8e9-24c5d464f299" providerId="ADAL" clId="{0EC3AC67-E498-4825-88B6-CB83FDF17A03}" dt="2020-04-27T20:48:54.673" v="5589" actId="1076"/>
        <pc:sldMkLst>
          <pc:docMk/>
          <pc:sldMk cId="3250979" sldId="281"/>
        </pc:sldMkLst>
        <pc:spChg chg="mod">
          <ac:chgData name="Tanvir Ahmed" userId="5fa9bf89-1556-4927-a8e9-24c5d464f299" providerId="ADAL" clId="{0EC3AC67-E498-4825-88B6-CB83FDF17A03}" dt="2020-04-27T19:08:23.072" v="4254" actId="404"/>
          <ac:spMkLst>
            <pc:docMk/>
            <pc:sldMk cId="3250979" sldId="281"/>
            <ac:spMk id="2" creationId="{00000000-0000-0000-0000-000000000000}"/>
          </ac:spMkLst>
        </pc:spChg>
        <pc:spChg chg="add del">
          <ac:chgData name="Tanvir Ahmed" userId="5fa9bf89-1556-4927-a8e9-24c5d464f299" providerId="ADAL" clId="{0EC3AC67-E498-4825-88B6-CB83FDF17A03}" dt="2020-04-27T20:32:41.988" v="5234"/>
          <ac:spMkLst>
            <pc:docMk/>
            <pc:sldMk cId="3250979" sldId="281"/>
            <ac:spMk id="3" creationId="{F57C85E3-4333-4761-B2FE-E1DA326CF930}"/>
          </ac:spMkLst>
        </pc:spChg>
        <pc:spChg chg="mod">
          <ac:chgData name="Tanvir Ahmed" userId="5fa9bf89-1556-4927-a8e9-24c5d464f299" providerId="ADAL" clId="{0EC3AC67-E498-4825-88B6-CB83FDF17A03}" dt="2020-04-27T20:48:14.896" v="5587" actId="20577"/>
          <ac:spMkLst>
            <pc:docMk/>
            <pc:sldMk cId="3250979" sldId="281"/>
            <ac:spMk id="4" creationId="{E00A471B-FCB5-3949-B014-0D06C67E41B3}"/>
          </ac:spMkLst>
        </pc:spChg>
        <pc:spChg chg="add mod">
          <ac:chgData name="Tanvir Ahmed" userId="5fa9bf89-1556-4927-a8e9-24c5d464f299" providerId="ADAL" clId="{0EC3AC67-E498-4825-88B6-CB83FDF17A03}" dt="2020-04-27T20:38:13.749" v="5409" actId="1076"/>
          <ac:spMkLst>
            <pc:docMk/>
            <pc:sldMk cId="3250979" sldId="281"/>
            <ac:spMk id="6" creationId="{9E323450-389A-4D0A-BF5F-F5C5532361D9}"/>
          </ac:spMkLst>
        </pc:spChg>
        <pc:spChg chg="add del">
          <ac:chgData name="Tanvir Ahmed" userId="5fa9bf89-1556-4927-a8e9-24c5d464f299" providerId="ADAL" clId="{0EC3AC67-E498-4825-88B6-CB83FDF17A03}" dt="2020-04-27T20:36:48.586" v="5385"/>
          <ac:spMkLst>
            <pc:docMk/>
            <pc:sldMk cId="3250979" sldId="281"/>
            <ac:spMk id="7" creationId="{65492A2B-6CD6-4A30-A71F-942D80DF208A}"/>
          </ac:spMkLst>
        </pc:spChg>
        <pc:spChg chg="add mod">
          <ac:chgData name="Tanvir Ahmed" userId="5fa9bf89-1556-4927-a8e9-24c5d464f299" providerId="ADAL" clId="{0EC3AC67-E498-4825-88B6-CB83FDF17A03}" dt="2020-04-27T20:38:29.397" v="5421" actId="20577"/>
          <ac:spMkLst>
            <pc:docMk/>
            <pc:sldMk cId="3250979" sldId="281"/>
            <ac:spMk id="15" creationId="{7A5E9F91-115E-41BA-B389-2E87FFB8E8F1}"/>
          </ac:spMkLst>
        </pc:spChg>
        <pc:spChg chg="add mod">
          <ac:chgData name="Tanvir Ahmed" userId="5fa9bf89-1556-4927-a8e9-24c5d464f299" providerId="ADAL" clId="{0EC3AC67-E498-4825-88B6-CB83FDF17A03}" dt="2020-04-27T20:41:26.303" v="5477" actId="1036"/>
          <ac:spMkLst>
            <pc:docMk/>
            <pc:sldMk cId="3250979" sldId="281"/>
            <ac:spMk id="19" creationId="{5A8270A1-4463-48EA-ACDC-8B99CAA2EFDD}"/>
          </ac:spMkLst>
        </pc:spChg>
        <pc:picChg chg="del">
          <ac:chgData name="Tanvir Ahmed" userId="5fa9bf89-1556-4927-a8e9-24c5d464f299" providerId="ADAL" clId="{0EC3AC67-E498-4825-88B6-CB83FDF17A03}" dt="2020-04-27T20:31:25.096" v="5161" actId="478"/>
          <ac:picMkLst>
            <pc:docMk/>
            <pc:sldMk cId="3250979" sldId="281"/>
            <ac:picMk id="8" creationId="{00A75F16-7099-4557-A919-EC265B14E14F}"/>
          </ac:picMkLst>
        </pc:picChg>
        <pc:picChg chg="add mod">
          <ac:chgData name="Tanvir Ahmed" userId="5fa9bf89-1556-4927-a8e9-24c5d464f299" providerId="ADAL" clId="{0EC3AC67-E498-4825-88B6-CB83FDF17A03}" dt="2020-04-27T20:41:26.303" v="5477" actId="1036"/>
          <ac:picMkLst>
            <pc:docMk/>
            <pc:sldMk cId="3250979" sldId="281"/>
            <ac:picMk id="16" creationId="{E01E7AC1-2643-43C1-9646-568512DB5564}"/>
          </ac:picMkLst>
        </pc:picChg>
        <pc:picChg chg="add mod">
          <ac:chgData name="Tanvir Ahmed" userId="5fa9bf89-1556-4927-a8e9-24c5d464f299" providerId="ADAL" clId="{0EC3AC67-E498-4825-88B6-CB83FDF17A03}" dt="2020-04-27T20:48:54.673" v="5589" actId="1076"/>
          <ac:picMkLst>
            <pc:docMk/>
            <pc:sldMk cId="3250979" sldId="281"/>
            <ac:picMk id="20" creationId="{4A8CBF31-8888-4331-A65E-FE472D62A671}"/>
          </ac:picMkLst>
        </pc:picChg>
        <pc:cxnChg chg="add del">
          <ac:chgData name="Tanvir Ahmed" userId="5fa9bf89-1556-4927-a8e9-24c5d464f299" providerId="ADAL" clId="{0EC3AC67-E498-4825-88B6-CB83FDF17A03}" dt="2020-04-27T20:36:48.586" v="5385"/>
          <ac:cxnSpMkLst>
            <pc:docMk/>
            <pc:sldMk cId="3250979" sldId="281"/>
            <ac:cxnSpMk id="9" creationId="{2B2D0AFA-D6DC-4E03-AF0D-623B119EE1CF}"/>
          </ac:cxnSpMkLst>
        </pc:cxnChg>
        <pc:cxnChg chg="add del">
          <ac:chgData name="Tanvir Ahmed" userId="5fa9bf89-1556-4927-a8e9-24c5d464f299" providerId="ADAL" clId="{0EC3AC67-E498-4825-88B6-CB83FDF17A03}" dt="2020-04-27T20:36:48.586" v="5385"/>
          <ac:cxnSpMkLst>
            <pc:docMk/>
            <pc:sldMk cId="3250979" sldId="281"/>
            <ac:cxnSpMk id="10" creationId="{AD84EF71-F621-49F8-ADEE-4093A1744D12}"/>
          </ac:cxnSpMkLst>
        </pc:cxnChg>
        <pc:cxnChg chg="add mod">
          <ac:chgData name="Tanvir Ahmed" userId="5fa9bf89-1556-4927-a8e9-24c5d464f299" providerId="ADAL" clId="{0EC3AC67-E498-4825-88B6-CB83FDF17A03}" dt="2020-04-27T20:37:15.094" v="5388" actId="1076"/>
          <ac:cxnSpMkLst>
            <pc:docMk/>
            <pc:sldMk cId="3250979" sldId="281"/>
            <ac:cxnSpMk id="11" creationId="{59F96935-92AF-4362-9266-AB334820056B}"/>
          </ac:cxnSpMkLst>
        </pc:cxnChg>
        <pc:cxnChg chg="add mod">
          <ac:chgData name="Tanvir Ahmed" userId="5fa9bf89-1556-4927-a8e9-24c5d464f299" providerId="ADAL" clId="{0EC3AC67-E498-4825-88B6-CB83FDF17A03}" dt="2020-04-27T20:37:15.094" v="5388" actId="1076"/>
          <ac:cxnSpMkLst>
            <pc:docMk/>
            <pc:sldMk cId="3250979" sldId="281"/>
            <ac:cxnSpMk id="12" creationId="{2E2973DB-DAEF-41B0-941B-DA048F7B5FF4}"/>
          </ac:cxnSpMkLst>
        </pc:cxnChg>
        <pc:cxnChg chg="add mod">
          <ac:chgData name="Tanvir Ahmed" userId="5fa9bf89-1556-4927-a8e9-24c5d464f299" providerId="ADAL" clId="{0EC3AC67-E498-4825-88B6-CB83FDF17A03}" dt="2020-04-27T20:37:27.462" v="5390" actId="1076"/>
          <ac:cxnSpMkLst>
            <pc:docMk/>
            <pc:sldMk cId="3250979" sldId="281"/>
            <ac:cxnSpMk id="13" creationId="{2812DEA1-2642-413B-935F-D98D9CEF5C29}"/>
          </ac:cxnSpMkLst>
        </pc:cxnChg>
        <pc:cxnChg chg="add mod">
          <ac:chgData name="Tanvir Ahmed" userId="5fa9bf89-1556-4927-a8e9-24c5d464f299" providerId="ADAL" clId="{0EC3AC67-E498-4825-88B6-CB83FDF17A03}" dt="2020-04-27T20:37:27.462" v="5390" actId="1076"/>
          <ac:cxnSpMkLst>
            <pc:docMk/>
            <pc:sldMk cId="3250979" sldId="281"/>
            <ac:cxnSpMk id="14" creationId="{AE64511F-F6CF-4ADA-BF76-22D8F8919C06}"/>
          </ac:cxnSpMkLst>
        </pc:cxnChg>
        <pc:cxnChg chg="add mod">
          <ac:chgData name="Tanvir Ahmed" userId="5fa9bf89-1556-4927-a8e9-24c5d464f299" providerId="ADAL" clId="{0EC3AC67-E498-4825-88B6-CB83FDF17A03}" dt="2020-04-27T20:41:26.303" v="5477" actId="1036"/>
          <ac:cxnSpMkLst>
            <pc:docMk/>
            <pc:sldMk cId="3250979" sldId="281"/>
            <ac:cxnSpMk id="17" creationId="{FBC41A1B-A57E-4AE9-AC55-08DE7DF920D2}"/>
          </ac:cxnSpMkLst>
        </pc:cxnChg>
        <pc:cxnChg chg="add mod">
          <ac:chgData name="Tanvir Ahmed" userId="5fa9bf89-1556-4927-a8e9-24c5d464f299" providerId="ADAL" clId="{0EC3AC67-E498-4825-88B6-CB83FDF17A03}" dt="2020-04-27T20:41:26.303" v="5477" actId="1036"/>
          <ac:cxnSpMkLst>
            <pc:docMk/>
            <pc:sldMk cId="3250979" sldId="281"/>
            <ac:cxnSpMk id="18" creationId="{B8583F54-7875-4998-9EE4-C3923883270D}"/>
          </ac:cxnSpMkLst>
        </pc:cxnChg>
      </pc:sldChg>
      <pc:sldChg chg="addSp delSp modSp add setBg">
        <pc:chgData name="Tanvir Ahmed" userId="5fa9bf89-1556-4927-a8e9-24c5d464f299" providerId="ADAL" clId="{0EC3AC67-E498-4825-88B6-CB83FDF17A03}" dt="2020-04-30T07:34:39.082" v="7125"/>
        <pc:sldMkLst>
          <pc:docMk/>
          <pc:sldMk cId="3768786464" sldId="282"/>
        </pc:sldMkLst>
        <pc:spChg chg="mod">
          <ac:chgData name="Tanvir Ahmed" userId="5fa9bf89-1556-4927-a8e9-24c5d464f299" providerId="ADAL" clId="{0EC3AC67-E498-4825-88B6-CB83FDF17A03}" dt="2020-04-27T19:08:08.072" v="4246" actId="27636"/>
          <ac:spMkLst>
            <pc:docMk/>
            <pc:sldMk cId="3768786464" sldId="282"/>
            <ac:spMk id="2" creationId="{00000000-0000-0000-0000-000000000000}"/>
          </ac:spMkLst>
        </pc:spChg>
        <pc:spChg chg="add del">
          <ac:chgData name="Tanvir Ahmed" userId="5fa9bf89-1556-4927-a8e9-24c5d464f299" providerId="ADAL" clId="{0EC3AC67-E498-4825-88B6-CB83FDF17A03}" dt="2020-04-27T21:18:50.323" v="6255"/>
          <ac:spMkLst>
            <pc:docMk/>
            <pc:sldMk cId="3768786464" sldId="282"/>
            <ac:spMk id="3" creationId="{50350528-C314-4967-9448-1DE6F5639BBB}"/>
          </ac:spMkLst>
        </pc:spChg>
        <pc:spChg chg="mod">
          <ac:chgData name="Tanvir Ahmed" userId="5fa9bf89-1556-4927-a8e9-24c5d464f299" providerId="ADAL" clId="{0EC3AC67-E498-4825-88B6-CB83FDF17A03}" dt="2020-04-30T07:34:39.082" v="7125"/>
          <ac:spMkLst>
            <pc:docMk/>
            <pc:sldMk cId="3768786464" sldId="282"/>
            <ac:spMk id="4" creationId="{E00A471B-FCB5-3949-B014-0D06C67E41B3}"/>
          </ac:spMkLst>
        </pc:spChg>
        <pc:spChg chg="add del">
          <ac:chgData name="Tanvir Ahmed" userId="5fa9bf89-1556-4927-a8e9-24c5d464f299" providerId="ADAL" clId="{0EC3AC67-E498-4825-88B6-CB83FDF17A03}" dt="2020-04-27T21:19:45.422" v="6309"/>
          <ac:spMkLst>
            <pc:docMk/>
            <pc:sldMk cId="3768786464" sldId="282"/>
            <ac:spMk id="6" creationId="{7C922349-CD63-49BC-BCEA-CB70616375D4}"/>
          </ac:spMkLst>
        </pc:spChg>
        <pc:picChg chg="del">
          <ac:chgData name="Tanvir Ahmed" userId="5fa9bf89-1556-4927-a8e9-24c5d464f299" providerId="ADAL" clId="{0EC3AC67-E498-4825-88B6-CB83FDF17A03}" dt="2020-04-27T21:15:56.635" v="6013" actId="478"/>
          <ac:picMkLst>
            <pc:docMk/>
            <pc:sldMk cId="3768786464" sldId="282"/>
            <ac:picMk id="8" creationId="{00A75F16-7099-4557-A919-EC265B14E14F}"/>
          </ac:picMkLst>
        </pc:picChg>
      </pc:sldChg>
      <pc:sldChg chg="addSp delSp modSp add">
        <pc:chgData name="Tanvir Ahmed" userId="5fa9bf89-1556-4927-a8e9-24c5d464f299" providerId="ADAL" clId="{0EC3AC67-E498-4825-88B6-CB83FDF17A03}" dt="2020-04-27T22:08:52.296" v="7104" actId="404"/>
        <pc:sldMkLst>
          <pc:docMk/>
          <pc:sldMk cId="3582992945" sldId="283"/>
        </pc:sldMkLst>
        <pc:spChg chg="mod">
          <ac:chgData name="Tanvir Ahmed" userId="5fa9bf89-1556-4927-a8e9-24c5d464f299" providerId="ADAL" clId="{0EC3AC67-E498-4825-88B6-CB83FDF17A03}" dt="2020-04-27T19:08:40.770" v="4269" actId="20577"/>
          <ac:spMkLst>
            <pc:docMk/>
            <pc:sldMk cId="3582992945" sldId="283"/>
            <ac:spMk id="2" creationId="{00000000-0000-0000-0000-000000000000}"/>
          </ac:spMkLst>
        </pc:spChg>
        <pc:spChg chg="mod">
          <ac:chgData name="Tanvir Ahmed" userId="5fa9bf89-1556-4927-a8e9-24c5d464f299" providerId="ADAL" clId="{0EC3AC67-E498-4825-88B6-CB83FDF17A03}" dt="2020-04-27T22:08:52.296" v="7104" actId="404"/>
          <ac:spMkLst>
            <pc:docMk/>
            <pc:sldMk cId="3582992945" sldId="283"/>
            <ac:spMk id="4" creationId="{E00A471B-FCB5-3949-B014-0D06C67E41B3}"/>
          </ac:spMkLst>
        </pc:spChg>
        <pc:picChg chg="add mod">
          <ac:chgData name="Tanvir Ahmed" userId="5fa9bf89-1556-4927-a8e9-24c5d464f299" providerId="ADAL" clId="{0EC3AC67-E498-4825-88B6-CB83FDF17A03}" dt="2020-04-27T22:03:33.130" v="6932" actId="14100"/>
          <ac:picMkLst>
            <pc:docMk/>
            <pc:sldMk cId="3582992945" sldId="283"/>
            <ac:picMk id="3" creationId="{FA763ECA-C443-4FEF-B822-BAB36F66BBE6}"/>
          </ac:picMkLst>
        </pc:picChg>
        <pc:picChg chg="add mod">
          <ac:chgData name="Tanvir Ahmed" userId="5fa9bf89-1556-4927-a8e9-24c5d464f299" providerId="ADAL" clId="{0EC3AC67-E498-4825-88B6-CB83FDF17A03}" dt="2020-04-27T22:07:56.044" v="7098" actId="1076"/>
          <ac:picMkLst>
            <pc:docMk/>
            <pc:sldMk cId="3582992945" sldId="283"/>
            <ac:picMk id="6" creationId="{B1453397-5C60-40BB-8AE1-6AB8218CBD76}"/>
          </ac:picMkLst>
        </pc:picChg>
        <pc:picChg chg="add mod">
          <ac:chgData name="Tanvir Ahmed" userId="5fa9bf89-1556-4927-a8e9-24c5d464f299" providerId="ADAL" clId="{0EC3AC67-E498-4825-88B6-CB83FDF17A03}" dt="2020-04-27T22:08:25.822" v="7101" actId="1076"/>
          <ac:picMkLst>
            <pc:docMk/>
            <pc:sldMk cId="3582992945" sldId="283"/>
            <ac:picMk id="7" creationId="{2212E1C0-E394-4C5A-9813-D1A7A6D0178D}"/>
          </ac:picMkLst>
        </pc:picChg>
        <pc:picChg chg="del">
          <ac:chgData name="Tanvir Ahmed" userId="5fa9bf89-1556-4927-a8e9-24c5d464f299" providerId="ADAL" clId="{0EC3AC67-E498-4825-88B6-CB83FDF17A03}" dt="2020-04-27T21:53:39.438" v="6621" actId="478"/>
          <ac:picMkLst>
            <pc:docMk/>
            <pc:sldMk cId="3582992945" sldId="283"/>
            <ac:picMk id="8" creationId="{00A75F16-7099-4557-A919-EC265B14E14F}"/>
          </ac:picMkLst>
        </pc:picChg>
      </pc:sldChg>
      <pc:sldChg chg="add del">
        <pc:chgData name="Tanvir Ahmed" userId="5fa9bf89-1556-4927-a8e9-24c5d464f299" providerId="ADAL" clId="{0EC3AC67-E498-4825-88B6-CB83FDF17A03}" dt="2020-04-27T19:08:42.823" v="4270" actId="2696"/>
        <pc:sldMkLst>
          <pc:docMk/>
          <pc:sldMk cId="886998574" sldId="284"/>
        </pc:sldMkLst>
      </pc:sldChg>
      <pc:sldChg chg="addSp delSp modSp add setBg">
        <pc:chgData name="Tanvir Ahmed" userId="5fa9bf89-1556-4927-a8e9-24c5d464f299" providerId="ADAL" clId="{0EC3AC67-E498-4825-88B6-CB83FDF17A03}" dt="2020-04-27T20:10:34.732" v="4805" actId="5793"/>
        <pc:sldMkLst>
          <pc:docMk/>
          <pc:sldMk cId="1621997510" sldId="284"/>
        </pc:sldMkLst>
        <pc:spChg chg="mod">
          <ac:chgData name="Tanvir Ahmed" userId="5fa9bf89-1556-4927-a8e9-24c5d464f299" providerId="ADAL" clId="{0EC3AC67-E498-4825-88B6-CB83FDF17A03}" dt="2020-04-27T20:02:30.662" v="4537" actId="20577"/>
          <ac:spMkLst>
            <pc:docMk/>
            <pc:sldMk cId="1621997510" sldId="284"/>
            <ac:spMk id="2" creationId="{00000000-0000-0000-0000-000000000000}"/>
          </ac:spMkLst>
        </pc:spChg>
        <pc:spChg chg="add del">
          <ac:chgData name="Tanvir Ahmed" userId="5fa9bf89-1556-4927-a8e9-24c5d464f299" providerId="ADAL" clId="{0EC3AC67-E498-4825-88B6-CB83FDF17A03}" dt="2020-04-27T20:03:38.182" v="4559"/>
          <ac:spMkLst>
            <pc:docMk/>
            <pc:sldMk cId="1621997510" sldId="284"/>
            <ac:spMk id="3" creationId="{B74C1AA3-791C-474B-AB68-D49CB83CE694}"/>
          </ac:spMkLst>
        </pc:spChg>
        <pc:spChg chg="mod">
          <ac:chgData name="Tanvir Ahmed" userId="5fa9bf89-1556-4927-a8e9-24c5d464f299" providerId="ADAL" clId="{0EC3AC67-E498-4825-88B6-CB83FDF17A03}" dt="2020-04-27T20:10:34.732" v="4805" actId="5793"/>
          <ac:spMkLst>
            <pc:docMk/>
            <pc:sldMk cId="1621997510" sldId="284"/>
            <ac:spMk id="4" creationId="{5925B98A-40C0-479E-B5E8-960DB8D9D5B7}"/>
          </ac:spMkLst>
        </pc:spChg>
        <pc:spChg chg="add del">
          <ac:chgData name="Tanvir Ahmed" userId="5fa9bf89-1556-4927-a8e9-24c5d464f299" providerId="ADAL" clId="{0EC3AC67-E498-4825-88B6-CB83FDF17A03}" dt="2020-04-27T20:09:50.598" v="4802"/>
          <ac:spMkLst>
            <pc:docMk/>
            <pc:sldMk cId="1621997510" sldId="284"/>
            <ac:spMk id="5" creationId="{384810D4-33C6-42C4-941E-22836CAC7268}"/>
          </ac:spMkLst>
        </pc:spChg>
      </pc:sldChg>
      <pc:sldChg chg="add del">
        <pc:chgData name="Tanvir Ahmed" userId="5fa9bf89-1556-4927-a8e9-24c5d464f299" providerId="ADAL" clId="{0EC3AC67-E498-4825-88B6-CB83FDF17A03}" dt="2020-04-27T20:00:36.828" v="4414"/>
        <pc:sldMkLst>
          <pc:docMk/>
          <pc:sldMk cId="3717419290" sldId="284"/>
        </pc:sldMkLst>
      </pc:sldChg>
      <pc:sldChg chg="addSp delSp modSp add del">
        <pc:chgData name="Tanvir Ahmed" userId="5fa9bf89-1556-4927-a8e9-24c5d464f299" providerId="ADAL" clId="{0EC3AC67-E498-4825-88B6-CB83FDF17A03}" dt="2020-04-27T20:01:54.652" v="4517"/>
        <pc:sldMkLst>
          <pc:docMk/>
          <pc:sldMk cId="4279628791" sldId="284"/>
        </pc:sldMkLst>
        <pc:spChg chg="mod">
          <ac:chgData name="Tanvir Ahmed" userId="5fa9bf89-1556-4927-a8e9-24c5d464f299" providerId="ADAL" clId="{0EC3AC67-E498-4825-88B6-CB83FDF17A03}" dt="2020-04-27T20:01:54.196" v="4516" actId="20577"/>
          <ac:spMkLst>
            <pc:docMk/>
            <pc:sldMk cId="4279628791" sldId="284"/>
            <ac:spMk id="2" creationId="{00000000-0000-0000-0000-000000000000}"/>
          </ac:spMkLst>
        </pc:spChg>
        <pc:spChg chg="add del mod">
          <ac:chgData name="Tanvir Ahmed" userId="5fa9bf89-1556-4927-a8e9-24c5d464f299" providerId="ADAL" clId="{0EC3AC67-E498-4825-88B6-CB83FDF17A03}" dt="2020-04-27T20:01:50.364" v="4510" actId="20577"/>
          <ac:spMkLst>
            <pc:docMk/>
            <pc:sldMk cId="4279628791" sldId="284"/>
            <ac:spMk id="4" creationId="{5925B98A-40C0-479E-B5E8-960DB8D9D5B7}"/>
          </ac:spMkLst>
        </pc:spChg>
      </pc:sldChg>
      <pc:sldChg chg="addSp delSp modSp add">
        <pc:chgData name="Tanvir Ahmed" userId="5fa9bf89-1556-4927-a8e9-24c5d464f299" providerId="ADAL" clId="{0EC3AC67-E498-4825-88B6-CB83FDF17A03}" dt="2020-04-27T20:27:05.016" v="5160" actId="108"/>
        <pc:sldMkLst>
          <pc:docMk/>
          <pc:sldMk cId="3664779239" sldId="285"/>
        </pc:sldMkLst>
        <pc:spChg chg="mod">
          <ac:chgData name="Tanvir Ahmed" userId="5fa9bf89-1556-4927-a8e9-24c5d464f299" providerId="ADAL" clId="{0EC3AC67-E498-4825-88B6-CB83FDF17A03}" dt="2020-04-27T20:13:32.894" v="4829" actId="20577"/>
          <ac:spMkLst>
            <pc:docMk/>
            <pc:sldMk cId="3664779239" sldId="285"/>
            <ac:spMk id="2" creationId="{00000000-0000-0000-0000-000000000000}"/>
          </ac:spMkLst>
        </pc:spChg>
        <pc:spChg chg="mod">
          <ac:chgData name="Tanvir Ahmed" userId="5fa9bf89-1556-4927-a8e9-24c5d464f299" providerId="ADAL" clId="{0EC3AC67-E498-4825-88B6-CB83FDF17A03}" dt="2020-04-27T20:27:05.016" v="5160" actId="108"/>
          <ac:spMkLst>
            <pc:docMk/>
            <pc:sldMk cId="3664779239" sldId="285"/>
            <ac:spMk id="4" creationId="{5925B98A-40C0-479E-B5E8-960DB8D9D5B7}"/>
          </ac:spMkLst>
        </pc:spChg>
        <pc:picChg chg="add mod">
          <ac:chgData name="Tanvir Ahmed" userId="5fa9bf89-1556-4927-a8e9-24c5d464f299" providerId="ADAL" clId="{0EC3AC67-E498-4825-88B6-CB83FDF17A03}" dt="2020-04-27T20:15:51.147" v="4975" actId="1076"/>
          <ac:picMkLst>
            <pc:docMk/>
            <pc:sldMk cId="3664779239" sldId="285"/>
            <ac:picMk id="3" creationId="{6067C9D0-2D01-41CD-BCA2-31598CFB465D}"/>
          </ac:picMkLst>
        </pc:picChg>
        <pc:picChg chg="add mod">
          <ac:chgData name="Tanvir Ahmed" userId="5fa9bf89-1556-4927-a8e9-24c5d464f299" providerId="ADAL" clId="{0EC3AC67-E498-4825-88B6-CB83FDF17A03}" dt="2020-04-27T20:16:46.867" v="5011" actId="1076"/>
          <ac:picMkLst>
            <pc:docMk/>
            <pc:sldMk cId="3664779239" sldId="285"/>
            <ac:picMk id="5" creationId="{32CDF6DE-CF40-44DA-A9FA-5ECD99054B87}"/>
          </ac:picMkLst>
        </pc:picChg>
        <pc:picChg chg="add del mod">
          <ac:chgData name="Tanvir Ahmed" userId="5fa9bf89-1556-4927-a8e9-24c5d464f299" providerId="ADAL" clId="{0EC3AC67-E498-4825-88B6-CB83FDF17A03}" dt="2020-04-27T20:26:03.285" v="5083" actId="478"/>
          <ac:picMkLst>
            <pc:docMk/>
            <pc:sldMk cId="3664779239" sldId="285"/>
            <ac:picMk id="6" creationId="{E3D67E67-C02C-4E14-9F1F-5EAC0503C046}"/>
          </ac:picMkLst>
        </pc:picChg>
        <pc:picChg chg="add del mod">
          <ac:chgData name="Tanvir Ahmed" userId="5fa9bf89-1556-4927-a8e9-24c5d464f299" providerId="ADAL" clId="{0EC3AC67-E498-4825-88B6-CB83FDF17A03}" dt="2020-04-27T20:26:15.235" v="5086" actId="478"/>
          <ac:picMkLst>
            <pc:docMk/>
            <pc:sldMk cId="3664779239" sldId="285"/>
            <ac:picMk id="7" creationId="{1FFB0BE6-B25E-441D-97BF-A6E29BAB829E}"/>
          </ac:picMkLst>
        </pc:picChg>
        <pc:picChg chg="add mod">
          <ac:chgData name="Tanvir Ahmed" userId="5fa9bf89-1556-4927-a8e9-24c5d464f299" providerId="ADAL" clId="{0EC3AC67-E498-4825-88B6-CB83FDF17A03}" dt="2020-04-27T20:26:11.058" v="5085" actId="1076"/>
          <ac:picMkLst>
            <pc:docMk/>
            <pc:sldMk cId="3664779239" sldId="285"/>
            <ac:picMk id="8" creationId="{66051D7D-868A-4C96-9FAA-E0CEADAE8B5E}"/>
          </ac:picMkLst>
        </pc:picChg>
        <pc:picChg chg="add mod">
          <ac:chgData name="Tanvir Ahmed" userId="5fa9bf89-1556-4927-a8e9-24c5d464f299" providerId="ADAL" clId="{0EC3AC67-E498-4825-88B6-CB83FDF17A03}" dt="2020-04-27T20:26:29.731" v="5088" actId="1076"/>
          <ac:picMkLst>
            <pc:docMk/>
            <pc:sldMk cId="3664779239" sldId="285"/>
            <ac:picMk id="9" creationId="{30D22C2E-0DCF-43DC-89CA-EAE4097D686C}"/>
          </ac:picMkLst>
        </pc:picChg>
      </pc:sldChg>
      <pc:sldChg chg="addSp delSp modSp add">
        <pc:chgData name="Tanvir Ahmed" userId="5fa9bf89-1556-4927-a8e9-24c5d464f299" providerId="ADAL" clId="{0EC3AC67-E498-4825-88B6-CB83FDF17A03}" dt="2020-04-27T21:10:20.883" v="6012" actId="14100"/>
        <pc:sldMkLst>
          <pc:docMk/>
          <pc:sldMk cId="1980193885" sldId="286"/>
        </pc:sldMkLst>
        <pc:spChg chg="mod">
          <ac:chgData name="Tanvir Ahmed" userId="5fa9bf89-1556-4927-a8e9-24c5d464f299" providerId="ADAL" clId="{0EC3AC67-E498-4825-88B6-CB83FDF17A03}" dt="2020-04-27T20:50:15.678" v="5608" actId="20577"/>
          <ac:spMkLst>
            <pc:docMk/>
            <pc:sldMk cId="1980193885" sldId="286"/>
            <ac:spMk id="2" creationId="{00000000-0000-0000-0000-000000000000}"/>
          </ac:spMkLst>
        </pc:spChg>
        <pc:spChg chg="mod">
          <ac:chgData name="Tanvir Ahmed" userId="5fa9bf89-1556-4927-a8e9-24c5d464f299" providerId="ADAL" clId="{0EC3AC67-E498-4825-88B6-CB83FDF17A03}" dt="2020-04-27T21:08:50.493" v="5971" actId="20577"/>
          <ac:spMkLst>
            <pc:docMk/>
            <pc:sldMk cId="1980193885" sldId="286"/>
            <ac:spMk id="4" creationId="{5925B98A-40C0-479E-B5E8-960DB8D9D5B7}"/>
          </ac:spMkLst>
        </pc:spChg>
        <pc:spChg chg="add del">
          <ac:chgData name="Tanvir Ahmed" userId="5fa9bf89-1556-4927-a8e9-24c5d464f299" providerId="ADAL" clId="{0EC3AC67-E498-4825-88B6-CB83FDF17A03}" dt="2020-04-27T20:50:50.724" v="5615"/>
          <ac:spMkLst>
            <pc:docMk/>
            <pc:sldMk cId="1980193885" sldId="286"/>
            <ac:spMk id="6" creationId="{D96B5C83-978F-425C-BC2A-A6F54C1690C9}"/>
          </ac:spMkLst>
        </pc:spChg>
        <pc:spChg chg="add del">
          <ac:chgData name="Tanvir Ahmed" userId="5fa9bf89-1556-4927-a8e9-24c5d464f299" providerId="ADAL" clId="{0EC3AC67-E498-4825-88B6-CB83FDF17A03}" dt="2020-04-27T20:55:25.594" v="5778"/>
          <ac:spMkLst>
            <pc:docMk/>
            <pc:sldMk cId="1980193885" sldId="286"/>
            <ac:spMk id="10" creationId="{9DEF5D40-44F9-4F58-8D3E-BCCAF5C22477}"/>
          </ac:spMkLst>
        </pc:spChg>
        <pc:spChg chg="add del">
          <ac:chgData name="Tanvir Ahmed" userId="5fa9bf89-1556-4927-a8e9-24c5d464f299" providerId="ADAL" clId="{0EC3AC67-E498-4825-88B6-CB83FDF17A03}" dt="2020-04-27T20:55:25.594" v="5778"/>
          <ac:spMkLst>
            <pc:docMk/>
            <pc:sldMk cId="1980193885" sldId="286"/>
            <ac:spMk id="15" creationId="{4BC69DE0-E668-45F8-B1BD-9163181D15FF}"/>
          </ac:spMkLst>
        </pc:spChg>
        <pc:spChg chg="add del">
          <ac:chgData name="Tanvir Ahmed" userId="5fa9bf89-1556-4927-a8e9-24c5d464f299" providerId="ADAL" clId="{0EC3AC67-E498-4825-88B6-CB83FDF17A03}" dt="2020-04-27T20:55:25.594" v="5778"/>
          <ac:spMkLst>
            <pc:docMk/>
            <pc:sldMk cId="1980193885" sldId="286"/>
            <ac:spMk id="16" creationId="{9ECE1E93-6432-47AE-8A15-0710EBD3E0D2}"/>
          </ac:spMkLst>
        </pc:spChg>
        <pc:spChg chg="add mod">
          <ac:chgData name="Tanvir Ahmed" userId="5fa9bf89-1556-4927-a8e9-24c5d464f299" providerId="ADAL" clId="{0EC3AC67-E498-4825-88B6-CB83FDF17A03}" dt="2020-04-27T21:10:10.033" v="6011" actId="208"/>
          <ac:spMkLst>
            <pc:docMk/>
            <pc:sldMk cId="1980193885" sldId="286"/>
            <ac:spMk id="23" creationId="{A19BA3EE-B9D8-40AC-8B61-D3607FF50A94}"/>
          </ac:spMkLst>
        </pc:spChg>
        <pc:picChg chg="del">
          <ac:chgData name="Tanvir Ahmed" userId="5fa9bf89-1556-4927-a8e9-24c5d464f299" providerId="ADAL" clId="{0EC3AC67-E498-4825-88B6-CB83FDF17A03}" dt="2020-04-27T20:50:27.611" v="5610" actId="478"/>
          <ac:picMkLst>
            <pc:docMk/>
            <pc:sldMk cId="1980193885" sldId="286"/>
            <ac:picMk id="3" creationId="{6067C9D0-2D01-41CD-BCA2-31598CFB465D}"/>
          </ac:picMkLst>
        </pc:picChg>
        <pc:picChg chg="del">
          <ac:chgData name="Tanvir Ahmed" userId="5fa9bf89-1556-4927-a8e9-24c5d464f299" providerId="ADAL" clId="{0EC3AC67-E498-4825-88B6-CB83FDF17A03}" dt="2020-04-27T20:50:28.313" v="5611" actId="478"/>
          <ac:picMkLst>
            <pc:docMk/>
            <pc:sldMk cId="1980193885" sldId="286"/>
            <ac:picMk id="5" creationId="{32CDF6DE-CF40-44DA-A9FA-5ECD99054B87}"/>
          </ac:picMkLst>
        </pc:picChg>
        <pc:picChg chg="add mod">
          <ac:chgData name="Tanvir Ahmed" userId="5fa9bf89-1556-4927-a8e9-24c5d464f299" providerId="ADAL" clId="{0EC3AC67-E498-4825-88B6-CB83FDF17A03}" dt="2020-04-27T20:56:03.853" v="5792" actId="1076"/>
          <ac:picMkLst>
            <pc:docMk/>
            <pc:sldMk cId="1980193885" sldId="286"/>
            <ac:picMk id="7" creationId="{B1756921-82B0-45C2-BE3C-F5214FBEC473}"/>
          </ac:picMkLst>
        </pc:picChg>
        <pc:picChg chg="del">
          <ac:chgData name="Tanvir Ahmed" userId="5fa9bf89-1556-4927-a8e9-24c5d464f299" providerId="ADAL" clId="{0EC3AC67-E498-4825-88B6-CB83FDF17A03}" dt="2020-04-27T20:50:29.078" v="5612" actId="478"/>
          <ac:picMkLst>
            <pc:docMk/>
            <pc:sldMk cId="1980193885" sldId="286"/>
            <ac:picMk id="8" creationId="{66051D7D-868A-4C96-9FAA-E0CEADAE8B5E}"/>
          </ac:picMkLst>
        </pc:picChg>
        <pc:picChg chg="del">
          <ac:chgData name="Tanvir Ahmed" userId="5fa9bf89-1556-4927-a8e9-24c5d464f299" providerId="ADAL" clId="{0EC3AC67-E498-4825-88B6-CB83FDF17A03}" dt="2020-04-27T20:50:29.670" v="5613" actId="478"/>
          <ac:picMkLst>
            <pc:docMk/>
            <pc:sldMk cId="1980193885" sldId="286"/>
            <ac:picMk id="9" creationId="{30D22C2E-0DCF-43DC-89CA-EAE4097D686C}"/>
          </ac:picMkLst>
        </pc:picChg>
        <pc:picChg chg="add del">
          <ac:chgData name="Tanvir Ahmed" userId="5fa9bf89-1556-4927-a8e9-24c5d464f299" providerId="ADAL" clId="{0EC3AC67-E498-4825-88B6-CB83FDF17A03}" dt="2020-04-27T20:56:11.691" v="5795"/>
          <ac:picMkLst>
            <pc:docMk/>
            <pc:sldMk cId="1980193885" sldId="286"/>
            <ac:picMk id="17" creationId="{A6498C89-9348-4135-81E2-DB56A39C3B81}"/>
          </ac:picMkLst>
        </pc:picChg>
        <pc:picChg chg="add mod">
          <ac:chgData name="Tanvir Ahmed" userId="5fa9bf89-1556-4927-a8e9-24c5d464f299" providerId="ADAL" clId="{0EC3AC67-E498-4825-88B6-CB83FDF17A03}" dt="2020-04-27T20:57:30.317" v="5836" actId="1076"/>
          <ac:picMkLst>
            <pc:docMk/>
            <pc:sldMk cId="1980193885" sldId="286"/>
            <ac:picMk id="18" creationId="{A39B7AFC-C6E8-4749-9129-8CEC3DEB76D7}"/>
          </ac:picMkLst>
        </pc:picChg>
        <pc:picChg chg="add mod">
          <ac:chgData name="Tanvir Ahmed" userId="5fa9bf89-1556-4927-a8e9-24c5d464f299" providerId="ADAL" clId="{0EC3AC67-E498-4825-88B6-CB83FDF17A03}" dt="2020-04-27T21:10:20.883" v="6012" actId="14100"/>
          <ac:picMkLst>
            <pc:docMk/>
            <pc:sldMk cId="1980193885" sldId="286"/>
            <ac:picMk id="19" creationId="{46B98A83-DF1B-4844-A697-67596D099BED}"/>
          </ac:picMkLst>
        </pc:picChg>
        <pc:cxnChg chg="add del">
          <ac:chgData name="Tanvir Ahmed" userId="5fa9bf89-1556-4927-a8e9-24c5d464f299" providerId="ADAL" clId="{0EC3AC67-E498-4825-88B6-CB83FDF17A03}" dt="2020-04-27T20:55:25.594" v="5778"/>
          <ac:cxnSpMkLst>
            <pc:docMk/>
            <pc:sldMk cId="1980193885" sldId="286"/>
            <ac:cxnSpMk id="11" creationId="{9E9B9185-B341-406F-949B-052A0D44831E}"/>
          </ac:cxnSpMkLst>
        </pc:cxnChg>
        <pc:cxnChg chg="add del">
          <ac:chgData name="Tanvir Ahmed" userId="5fa9bf89-1556-4927-a8e9-24c5d464f299" providerId="ADAL" clId="{0EC3AC67-E498-4825-88B6-CB83FDF17A03}" dt="2020-04-27T20:55:25.594" v="5778"/>
          <ac:cxnSpMkLst>
            <pc:docMk/>
            <pc:sldMk cId="1980193885" sldId="286"/>
            <ac:cxnSpMk id="12" creationId="{64C6749D-ED03-4CE9-BF6F-18954A7658A5}"/>
          </ac:cxnSpMkLst>
        </pc:cxnChg>
        <pc:cxnChg chg="add del">
          <ac:chgData name="Tanvir Ahmed" userId="5fa9bf89-1556-4927-a8e9-24c5d464f299" providerId="ADAL" clId="{0EC3AC67-E498-4825-88B6-CB83FDF17A03}" dt="2020-04-27T20:55:25.594" v="5778"/>
          <ac:cxnSpMkLst>
            <pc:docMk/>
            <pc:sldMk cId="1980193885" sldId="286"/>
            <ac:cxnSpMk id="13" creationId="{2E711669-0D27-4D6D-B6C3-74E3D28DA25C}"/>
          </ac:cxnSpMkLst>
        </pc:cxnChg>
        <pc:cxnChg chg="add del">
          <ac:chgData name="Tanvir Ahmed" userId="5fa9bf89-1556-4927-a8e9-24c5d464f299" providerId="ADAL" clId="{0EC3AC67-E498-4825-88B6-CB83FDF17A03}" dt="2020-04-27T20:55:25.594" v="5778"/>
          <ac:cxnSpMkLst>
            <pc:docMk/>
            <pc:sldMk cId="1980193885" sldId="286"/>
            <ac:cxnSpMk id="14" creationId="{4B63B796-ADB1-432B-B7D8-D89A3F8A09A3}"/>
          </ac:cxnSpMkLst>
        </pc:cxnChg>
        <pc:cxnChg chg="add mod">
          <ac:chgData name="Tanvir Ahmed" userId="5fa9bf89-1556-4927-a8e9-24c5d464f299" providerId="ADAL" clId="{0EC3AC67-E498-4825-88B6-CB83FDF17A03}" dt="2020-04-27T21:09:21.187" v="5974" actId="14100"/>
          <ac:cxnSpMkLst>
            <pc:docMk/>
            <pc:sldMk cId="1980193885" sldId="286"/>
            <ac:cxnSpMk id="21" creationId="{A089D0A8-C159-4790-8205-12FA20466409}"/>
          </ac:cxnSpMkLst>
        </pc:cxnChg>
      </pc:sldChg>
      <pc:sldChg chg="addSp delSp modSp add">
        <pc:chgData name="Tanvir Ahmed" userId="5fa9bf89-1556-4927-a8e9-24c5d464f299" providerId="ADAL" clId="{0EC3AC67-E498-4825-88B6-CB83FDF17A03}" dt="2020-04-27T21:53:28.279" v="6620" actId="20577"/>
        <pc:sldMkLst>
          <pc:docMk/>
          <pc:sldMk cId="2930582613" sldId="287"/>
        </pc:sldMkLst>
        <pc:spChg chg="mod">
          <ac:chgData name="Tanvir Ahmed" userId="5fa9bf89-1556-4927-a8e9-24c5d464f299" providerId="ADAL" clId="{0EC3AC67-E498-4825-88B6-CB83FDF17A03}" dt="2020-04-27T21:23:54.123" v="6431" actId="20577"/>
          <ac:spMkLst>
            <pc:docMk/>
            <pc:sldMk cId="2930582613" sldId="287"/>
            <ac:spMk id="2" creationId="{00000000-0000-0000-0000-000000000000}"/>
          </ac:spMkLst>
        </pc:spChg>
        <pc:spChg chg="add del">
          <ac:chgData name="Tanvir Ahmed" userId="5fa9bf89-1556-4927-a8e9-24c5d464f299" providerId="ADAL" clId="{0EC3AC67-E498-4825-88B6-CB83FDF17A03}" dt="2020-04-27T21:24:08.329" v="6433"/>
          <ac:spMkLst>
            <pc:docMk/>
            <pc:sldMk cId="2930582613" sldId="287"/>
            <ac:spMk id="3" creationId="{28A5D4A4-05E6-49DF-983E-4AD70E044EC3}"/>
          </ac:spMkLst>
        </pc:spChg>
        <pc:spChg chg="mod">
          <ac:chgData name="Tanvir Ahmed" userId="5fa9bf89-1556-4927-a8e9-24c5d464f299" providerId="ADAL" clId="{0EC3AC67-E498-4825-88B6-CB83FDF17A03}" dt="2020-04-27T21:53:28.279" v="6620" actId="20577"/>
          <ac:spMkLst>
            <pc:docMk/>
            <pc:sldMk cId="2930582613" sldId="287"/>
            <ac:spMk id="4" creationId="{5925B98A-40C0-479E-B5E8-960DB8D9D5B7}"/>
          </ac:spMkLst>
        </pc:spChg>
        <pc:spChg chg="add del">
          <ac:chgData name="Tanvir Ahmed" userId="5fa9bf89-1556-4927-a8e9-24c5d464f299" providerId="ADAL" clId="{0EC3AC67-E498-4825-88B6-CB83FDF17A03}" dt="2020-04-27T21:25:02.893" v="6493"/>
          <ac:spMkLst>
            <pc:docMk/>
            <pc:sldMk cId="2930582613" sldId="287"/>
            <ac:spMk id="5" creationId="{58701D97-CF26-4F92-8F08-0667D304A23C}"/>
          </ac:spMkLst>
        </pc:spChg>
        <pc:spChg chg="del">
          <ac:chgData name="Tanvir Ahmed" userId="5fa9bf89-1556-4927-a8e9-24c5d464f299" providerId="ADAL" clId="{0EC3AC67-E498-4825-88B6-CB83FDF17A03}" dt="2020-04-27T21:24:24.933" v="6438" actId="478"/>
          <ac:spMkLst>
            <pc:docMk/>
            <pc:sldMk cId="2930582613" sldId="287"/>
            <ac:spMk id="23" creationId="{A19BA3EE-B9D8-40AC-8B61-D3607FF50A94}"/>
          </ac:spMkLst>
        </pc:spChg>
        <pc:picChg chg="del">
          <ac:chgData name="Tanvir Ahmed" userId="5fa9bf89-1556-4927-a8e9-24c5d464f299" providerId="ADAL" clId="{0EC3AC67-E498-4825-88B6-CB83FDF17A03}" dt="2020-04-27T21:24:24.933" v="6438" actId="478"/>
          <ac:picMkLst>
            <pc:docMk/>
            <pc:sldMk cId="2930582613" sldId="287"/>
            <ac:picMk id="7" creationId="{B1756921-82B0-45C2-BE3C-F5214FBEC473}"/>
          </ac:picMkLst>
        </pc:picChg>
        <pc:picChg chg="del">
          <ac:chgData name="Tanvir Ahmed" userId="5fa9bf89-1556-4927-a8e9-24c5d464f299" providerId="ADAL" clId="{0EC3AC67-E498-4825-88B6-CB83FDF17A03}" dt="2020-04-27T21:24:24.933" v="6438" actId="478"/>
          <ac:picMkLst>
            <pc:docMk/>
            <pc:sldMk cId="2930582613" sldId="287"/>
            <ac:picMk id="18" creationId="{A39B7AFC-C6E8-4749-9129-8CEC3DEB76D7}"/>
          </ac:picMkLst>
        </pc:picChg>
        <pc:picChg chg="del">
          <ac:chgData name="Tanvir Ahmed" userId="5fa9bf89-1556-4927-a8e9-24c5d464f299" providerId="ADAL" clId="{0EC3AC67-E498-4825-88B6-CB83FDF17A03}" dt="2020-04-27T21:24:24.933" v="6438" actId="478"/>
          <ac:picMkLst>
            <pc:docMk/>
            <pc:sldMk cId="2930582613" sldId="287"/>
            <ac:picMk id="19" creationId="{46B98A83-DF1B-4844-A697-67596D099BED}"/>
          </ac:picMkLst>
        </pc:picChg>
        <pc:cxnChg chg="del">
          <ac:chgData name="Tanvir Ahmed" userId="5fa9bf89-1556-4927-a8e9-24c5d464f299" providerId="ADAL" clId="{0EC3AC67-E498-4825-88B6-CB83FDF17A03}" dt="2020-04-27T21:24:24.933" v="6438" actId="478"/>
          <ac:cxnSpMkLst>
            <pc:docMk/>
            <pc:sldMk cId="2930582613" sldId="287"/>
            <ac:cxnSpMk id="21" creationId="{A089D0A8-C159-4790-8205-12FA20466409}"/>
          </ac:cxnSpMkLst>
        </pc:cxnChg>
      </pc:sldChg>
      <pc:sldChg chg="add">
        <pc:chgData name="Tanvir Ahmed" userId="5fa9bf89-1556-4927-a8e9-24c5d464f299" providerId="ADAL" clId="{0EC3AC67-E498-4825-88B6-CB83FDF17A03}" dt="2020-04-29T20:20:14.709" v="7119"/>
        <pc:sldMkLst>
          <pc:docMk/>
          <pc:sldMk cId="2560659311" sldId="293"/>
        </pc:sldMkLst>
      </pc:sldChg>
    </pc:docChg>
  </pc:docChgLst>
  <pc:docChgLst>
    <pc:chgData name="Md. Al-Amin" userId="S::alamin@aiub.edu::bcbe49e6-e4a7-45c5-8a0e-d548ae8c8143" providerId="AD" clId="Web-{61010FC1-0A7F-308E-3D18-52448D43296E}"/>
    <pc:docChg chg="delSld modSld">
      <pc:chgData name="Md. Al-Amin" userId="S::alamin@aiub.edu::bcbe49e6-e4a7-45c5-8a0e-d548ae8c8143" providerId="AD" clId="Web-{61010FC1-0A7F-308E-3D18-52448D43296E}" dt="2020-04-29T20:44:19.260" v="422"/>
      <pc:docMkLst>
        <pc:docMk/>
      </pc:docMkLst>
      <pc:sldChg chg="modSp">
        <pc:chgData name="Md. Al-Amin" userId="S::alamin@aiub.edu::bcbe49e6-e4a7-45c5-8a0e-d548ae8c8143" providerId="AD" clId="Web-{61010FC1-0A7F-308E-3D18-52448D43296E}" dt="2020-04-29T20:03:56.410" v="35" actId="1076"/>
        <pc:sldMkLst>
          <pc:docMk/>
          <pc:sldMk cId="700707328" sldId="256"/>
        </pc:sldMkLst>
        <pc:spChg chg="mod">
          <ac:chgData name="Md. Al-Amin" userId="S::alamin@aiub.edu::bcbe49e6-e4a7-45c5-8a0e-d548ae8c8143" providerId="AD" clId="Web-{61010FC1-0A7F-308E-3D18-52448D43296E}" dt="2020-04-29T20:03:56.410" v="35" actId="1076"/>
          <ac:spMkLst>
            <pc:docMk/>
            <pc:sldMk cId="700707328" sldId="256"/>
            <ac:spMk id="2" creationId="{00000000-0000-0000-0000-000000000000}"/>
          </ac:spMkLst>
        </pc:spChg>
        <pc:graphicFrameChg chg="mod modGraphic">
          <ac:chgData name="Md. Al-Amin" userId="S::alamin@aiub.edu::bcbe49e6-e4a7-45c5-8a0e-d548ae8c8143" providerId="AD" clId="Web-{61010FC1-0A7F-308E-3D18-52448D43296E}" dt="2020-04-29T20:03:07.019" v="5"/>
          <ac:graphicFrameMkLst>
            <pc:docMk/>
            <pc:sldMk cId="700707328" sldId="256"/>
            <ac:graphicFrameMk id="7" creationId="{29FF08AD-7519-4C4A-8E0D-640DF5BB5E58}"/>
          </ac:graphicFrameMkLst>
        </pc:graphicFrameChg>
      </pc:sldChg>
      <pc:sldChg chg="modSp">
        <pc:chgData name="Md. Al-Amin" userId="S::alamin@aiub.edu::bcbe49e6-e4a7-45c5-8a0e-d548ae8c8143" providerId="AD" clId="Web-{61010FC1-0A7F-308E-3D18-52448D43296E}" dt="2020-04-29T20:36:04.096" v="76" actId="20577"/>
        <pc:sldMkLst>
          <pc:docMk/>
          <pc:sldMk cId="424874041" sldId="257"/>
        </pc:sldMkLst>
        <pc:spChg chg="mod">
          <ac:chgData name="Md. Al-Amin" userId="S::alamin@aiub.edu::bcbe49e6-e4a7-45c5-8a0e-d548ae8c8143" providerId="AD" clId="Web-{61010FC1-0A7F-308E-3D18-52448D43296E}" dt="2020-04-29T20:36:04.096" v="76" actId="20577"/>
          <ac:spMkLst>
            <pc:docMk/>
            <pc:sldMk cId="424874041" sldId="257"/>
            <ac:spMk id="3" creationId="{00000000-0000-0000-0000-000000000000}"/>
          </ac:spMkLst>
        </pc:spChg>
      </pc:sldChg>
      <pc:sldChg chg="addSp delSp modSp">
        <pc:chgData name="Md. Al-Amin" userId="S::alamin@aiub.edu::bcbe49e6-e4a7-45c5-8a0e-d548ae8c8143" providerId="AD" clId="Web-{61010FC1-0A7F-308E-3D18-52448D43296E}" dt="2020-04-29T20:43:07.820" v="416" actId="20577"/>
        <pc:sldMkLst>
          <pc:docMk/>
          <pc:sldMk cId="3250979" sldId="281"/>
        </pc:sldMkLst>
        <pc:spChg chg="mod">
          <ac:chgData name="Md. Al-Amin" userId="S::alamin@aiub.edu::bcbe49e6-e4a7-45c5-8a0e-d548ae8c8143" providerId="AD" clId="Web-{61010FC1-0A7F-308E-3D18-52448D43296E}" dt="2020-04-29T20:35:44.689" v="65" actId="20577"/>
          <ac:spMkLst>
            <pc:docMk/>
            <pc:sldMk cId="3250979" sldId="281"/>
            <ac:spMk id="2" creationId="{00000000-0000-0000-0000-000000000000}"/>
          </ac:spMkLst>
        </pc:spChg>
        <pc:spChg chg="add mod">
          <ac:chgData name="Md. Al-Amin" userId="S::alamin@aiub.edu::bcbe49e6-e4a7-45c5-8a0e-d548ae8c8143" providerId="AD" clId="Web-{61010FC1-0A7F-308E-3D18-52448D43296E}" dt="2020-04-29T20:43:07.820" v="416" actId="20577"/>
          <ac:spMkLst>
            <pc:docMk/>
            <pc:sldMk cId="3250979" sldId="281"/>
            <ac:spMk id="3" creationId="{24094277-A0E6-4069-B9F1-E7A5045C5A4D}"/>
          </ac:spMkLst>
        </pc:spChg>
        <pc:spChg chg="del mod">
          <ac:chgData name="Md. Al-Amin" userId="S::alamin@aiub.edu::bcbe49e6-e4a7-45c5-8a0e-d548ae8c8143" providerId="AD" clId="Web-{61010FC1-0A7F-308E-3D18-52448D43296E}" dt="2020-04-29T20:35:13.422" v="41"/>
          <ac:spMkLst>
            <pc:docMk/>
            <pc:sldMk cId="3250979" sldId="281"/>
            <ac:spMk id="4" creationId="{E00A471B-FCB5-3949-B014-0D06C67E41B3}"/>
          </ac:spMkLst>
        </pc:spChg>
        <pc:spChg chg="del">
          <ac:chgData name="Md. Al-Amin" userId="S::alamin@aiub.edu::bcbe49e6-e4a7-45c5-8a0e-d548ae8c8143" providerId="AD" clId="Web-{61010FC1-0A7F-308E-3D18-52448D43296E}" dt="2020-04-29T20:35:03.218" v="36"/>
          <ac:spMkLst>
            <pc:docMk/>
            <pc:sldMk cId="3250979" sldId="281"/>
            <ac:spMk id="5" creationId="{3322CB79-31E6-2043-9768-6699756B1FD4}"/>
          </ac:spMkLst>
        </pc:spChg>
        <pc:spChg chg="del">
          <ac:chgData name="Md. Al-Amin" userId="S::alamin@aiub.edu::bcbe49e6-e4a7-45c5-8a0e-d548ae8c8143" providerId="AD" clId="Web-{61010FC1-0A7F-308E-3D18-52448D43296E}" dt="2020-04-29T20:35:23.328" v="48"/>
          <ac:spMkLst>
            <pc:docMk/>
            <pc:sldMk cId="3250979" sldId="281"/>
            <ac:spMk id="6" creationId="{9E323450-389A-4D0A-BF5F-F5C5532361D9}"/>
          </ac:spMkLst>
        </pc:spChg>
        <pc:spChg chg="del">
          <ac:chgData name="Md. Al-Amin" userId="S::alamin@aiub.edu::bcbe49e6-e4a7-45c5-8a0e-d548ae8c8143" providerId="AD" clId="Web-{61010FC1-0A7F-308E-3D18-52448D43296E}" dt="2020-04-29T20:35:23.328" v="47"/>
          <ac:spMkLst>
            <pc:docMk/>
            <pc:sldMk cId="3250979" sldId="281"/>
            <ac:spMk id="15" creationId="{7A5E9F91-115E-41BA-B389-2E87FFB8E8F1}"/>
          </ac:spMkLst>
        </pc:spChg>
        <pc:spChg chg="del">
          <ac:chgData name="Md. Al-Amin" userId="S::alamin@aiub.edu::bcbe49e6-e4a7-45c5-8a0e-d548ae8c8143" providerId="AD" clId="Web-{61010FC1-0A7F-308E-3D18-52448D43296E}" dt="2020-04-29T20:35:23.313" v="43"/>
          <ac:spMkLst>
            <pc:docMk/>
            <pc:sldMk cId="3250979" sldId="281"/>
            <ac:spMk id="19" creationId="{5A8270A1-4463-48EA-ACDC-8B99CAA2EFDD}"/>
          </ac:spMkLst>
        </pc:spChg>
        <pc:picChg chg="del">
          <ac:chgData name="Md. Al-Amin" userId="S::alamin@aiub.edu::bcbe49e6-e4a7-45c5-8a0e-d548ae8c8143" providerId="AD" clId="Web-{61010FC1-0A7F-308E-3D18-52448D43296E}" dt="2020-04-29T20:35:23.328" v="46"/>
          <ac:picMkLst>
            <pc:docMk/>
            <pc:sldMk cId="3250979" sldId="281"/>
            <ac:picMk id="16" creationId="{E01E7AC1-2643-43C1-9646-568512DB5564}"/>
          </ac:picMkLst>
        </pc:picChg>
        <pc:picChg chg="del">
          <ac:chgData name="Md. Al-Amin" userId="S::alamin@aiub.edu::bcbe49e6-e4a7-45c5-8a0e-d548ae8c8143" providerId="AD" clId="Web-{61010FC1-0A7F-308E-3D18-52448D43296E}" dt="2020-04-29T20:35:23.313" v="42"/>
          <ac:picMkLst>
            <pc:docMk/>
            <pc:sldMk cId="3250979" sldId="281"/>
            <ac:picMk id="20" creationId="{4A8CBF31-8888-4331-A65E-FE472D62A671}"/>
          </ac:picMkLst>
        </pc:picChg>
        <pc:cxnChg chg="del">
          <ac:chgData name="Md. Al-Amin" userId="S::alamin@aiub.edu::bcbe49e6-e4a7-45c5-8a0e-d548ae8c8143" providerId="AD" clId="Web-{61010FC1-0A7F-308E-3D18-52448D43296E}" dt="2020-04-29T20:35:23.328" v="52"/>
          <ac:cxnSpMkLst>
            <pc:docMk/>
            <pc:sldMk cId="3250979" sldId="281"/>
            <ac:cxnSpMk id="11" creationId="{59F96935-92AF-4362-9266-AB334820056B}"/>
          </ac:cxnSpMkLst>
        </pc:cxnChg>
        <pc:cxnChg chg="del">
          <ac:chgData name="Md. Al-Amin" userId="S::alamin@aiub.edu::bcbe49e6-e4a7-45c5-8a0e-d548ae8c8143" providerId="AD" clId="Web-{61010FC1-0A7F-308E-3D18-52448D43296E}" dt="2020-04-29T20:35:23.328" v="51"/>
          <ac:cxnSpMkLst>
            <pc:docMk/>
            <pc:sldMk cId="3250979" sldId="281"/>
            <ac:cxnSpMk id="12" creationId="{2E2973DB-DAEF-41B0-941B-DA048F7B5FF4}"/>
          </ac:cxnSpMkLst>
        </pc:cxnChg>
        <pc:cxnChg chg="del">
          <ac:chgData name="Md. Al-Amin" userId="S::alamin@aiub.edu::bcbe49e6-e4a7-45c5-8a0e-d548ae8c8143" providerId="AD" clId="Web-{61010FC1-0A7F-308E-3D18-52448D43296E}" dt="2020-04-29T20:35:23.328" v="50"/>
          <ac:cxnSpMkLst>
            <pc:docMk/>
            <pc:sldMk cId="3250979" sldId="281"/>
            <ac:cxnSpMk id="13" creationId="{2812DEA1-2642-413B-935F-D98D9CEF5C29}"/>
          </ac:cxnSpMkLst>
        </pc:cxnChg>
        <pc:cxnChg chg="del">
          <ac:chgData name="Md. Al-Amin" userId="S::alamin@aiub.edu::bcbe49e6-e4a7-45c5-8a0e-d548ae8c8143" providerId="AD" clId="Web-{61010FC1-0A7F-308E-3D18-52448D43296E}" dt="2020-04-29T20:35:23.328" v="49"/>
          <ac:cxnSpMkLst>
            <pc:docMk/>
            <pc:sldMk cId="3250979" sldId="281"/>
            <ac:cxnSpMk id="14" creationId="{AE64511F-F6CF-4ADA-BF76-22D8F8919C06}"/>
          </ac:cxnSpMkLst>
        </pc:cxnChg>
        <pc:cxnChg chg="del">
          <ac:chgData name="Md. Al-Amin" userId="S::alamin@aiub.edu::bcbe49e6-e4a7-45c5-8a0e-d548ae8c8143" providerId="AD" clId="Web-{61010FC1-0A7F-308E-3D18-52448D43296E}" dt="2020-04-29T20:35:23.328" v="45"/>
          <ac:cxnSpMkLst>
            <pc:docMk/>
            <pc:sldMk cId="3250979" sldId="281"/>
            <ac:cxnSpMk id="17" creationId="{FBC41A1B-A57E-4AE9-AC55-08DE7DF920D2}"/>
          </ac:cxnSpMkLst>
        </pc:cxnChg>
        <pc:cxnChg chg="del">
          <ac:chgData name="Md. Al-Amin" userId="S::alamin@aiub.edu::bcbe49e6-e4a7-45c5-8a0e-d548ae8c8143" providerId="AD" clId="Web-{61010FC1-0A7F-308E-3D18-52448D43296E}" dt="2020-04-29T20:35:23.328" v="44"/>
          <ac:cxnSpMkLst>
            <pc:docMk/>
            <pc:sldMk cId="3250979" sldId="281"/>
            <ac:cxnSpMk id="18" creationId="{B8583F54-7875-4998-9EE4-C3923883270D}"/>
          </ac:cxnSpMkLst>
        </pc:cxnChg>
      </pc:sldChg>
      <pc:sldChg chg="delSp modSp">
        <pc:chgData name="Md. Al-Amin" userId="S::alamin@aiub.edu::bcbe49e6-e4a7-45c5-8a0e-d548ae8c8143" providerId="AD" clId="Web-{61010FC1-0A7F-308E-3D18-52448D43296E}" dt="2020-04-29T20:44:19.260" v="422"/>
        <pc:sldMkLst>
          <pc:docMk/>
          <pc:sldMk cId="3768786464" sldId="282"/>
        </pc:sldMkLst>
        <pc:spChg chg="mod">
          <ac:chgData name="Md. Al-Amin" userId="S::alamin@aiub.edu::bcbe49e6-e4a7-45c5-8a0e-d548ae8c8143" providerId="AD" clId="Web-{61010FC1-0A7F-308E-3D18-52448D43296E}" dt="2020-04-29T20:44:11.072" v="420" actId="20577"/>
          <ac:spMkLst>
            <pc:docMk/>
            <pc:sldMk cId="3768786464" sldId="282"/>
            <ac:spMk id="2" creationId="{00000000-0000-0000-0000-000000000000}"/>
          </ac:spMkLst>
        </pc:spChg>
        <pc:spChg chg="del">
          <ac:chgData name="Md. Al-Amin" userId="S::alamin@aiub.edu::bcbe49e6-e4a7-45c5-8a0e-d548ae8c8143" providerId="AD" clId="Web-{61010FC1-0A7F-308E-3D18-52448D43296E}" dt="2020-04-29T20:44:19.260" v="422"/>
          <ac:spMkLst>
            <pc:docMk/>
            <pc:sldMk cId="3768786464" sldId="282"/>
            <ac:spMk id="5" creationId="{3322CB79-31E6-2043-9768-6699756B1FD4}"/>
          </ac:spMkLst>
        </pc:spChg>
      </pc:sldChg>
      <pc:sldChg chg="del">
        <pc:chgData name="Md. Al-Amin" userId="S::alamin@aiub.edu::bcbe49e6-e4a7-45c5-8a0e-d548ae8c8143" providerId="AD" clId="Web-{61010FC1-0A7F-308E-3D18-52448D43296E}" dt="2020-04-29T20:44:03.385" v="418"/>
        <pc:sldMkLst>
          <pc:docMk/>
          <pc:sldMk cId="1980193885"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Tanvir Ahmed" userId="5fa9bf89-1556-4927-a8e9-24c5d464f299" providerId="ADAL" clId="{709356F4-6B79-45B7-AF0C-5C5C732A1698}"/>
    <pc:docChg chg="modSld">
      <pc:chgData name="Tanvir Ahmed" userId="5fa9bf89-1556-4927-a8e9-24c5d464f299" providerId="ADAL" clId="{709356F4-6B79-45B7-AF0C-5C5C732A1698}" dt="2020-04-24T21:04:08.553" v="0" actId="20577"/>
      <pc:docMkLst>
        <pc:docMk/>
      </pc:docMkLst>
      <pc:sldChg chg="modSp">
        <pc:chgData name="Tanvir Ahmed" userId="5fa9bf89-1556-4927-a8e9-24c5d464f299" providerId="ADAL" clId="{709356F4-6B79-45B7-AF0C-5C5C732A1698}" dt="2020-04-24T21:04:08.553" v="0" actId="20577"/>
        <pc:sldMkLst>
          <pc:docMk/>
          <pc:sldMk cId="700707328" sldId="256"/>
        </pc:sldMkLst>
        <pc:graphicFrameChg chg="modGraphic">
          <ac:chgData name="Tanvir Ahmed" userId="5fa9bf89-1556-4927-a8e9-24c5d464f299" providerId="ADAL" clId="{709356F4-6B79-45B7-AF0C-5C5C732A1698}" dt="2020-04-24T21:04:08.553" v="0" actId="2057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438A9D79-E854-4266-91A1-D1E79F15B1FB}"/>
    <pc:docChg chg="custSel modSld">
      <pc:chgData name="Tanvir Ahmed" userId="5fa9bf89-1556-4927-a8e9-24c5d464f299" providerId="ADAL" clId="{438A9D79-E854-4266-91A1-D1E79F15B1FB}" dt="2020-04-27T17:08:31.920" v="19" actId="1036"/>
      <pc:docMkLst>
        <pc:docMk/>
      </pc:docMkLst>
      <pc:sldChg chg="modSp">
        <pc:chgData name="Tanvir Ahmed" userId="5fa9bf89-1556-4927-a8e9-24c5d464f299" providerId="ADAL" clId="{438A9D79-E854-4266-91A1-D1E79F15B1FB}" dt="2020-04-27T17:08:31.920" v="19" actId="1036"/>
        <pc:sldMkLst>
          <pc:docMk/>
          <pc:sldMk cId="700707328" sldId="256"/>
        </pc:sldMkLst>
        <pc:spChg chg="mod">
          <ac:chgData name="Tanvir Ahmed" userId="5fa9bf89-1556-4927-a8e9-24c5d464f299" providerId="ADAL" clId="{438A9D79-E854-4266-91A1-D1E79F15B1FB}" dt="2020-04-27T17:08:01.642" v="1"/>
          <ac:spMkLst>
            <pc:docMk/>
            <pc:sldMk cId="700707328" sldId="256"/>
            <ac:spMk id="3" creationId="{00000000-0000-0000-0000-000000000000}"/>
          </ac:spMkLst>
        </pc:spChg>
        <pc:spChg chg="mod">
          <ac:chgData name="Tanvir Ahmed" userId="5fa9bf89-1556-4927-a8e9-24c5d464f299" providerId="ADAL" clId="{438A9D79-E854-4266-91A1-D1E79F15B1FB}" dt="2020-04-27T17:08:31.920" v="19" actId="1036"/>
          <ac:spMkLst>
            <pc:docMk/>
            <pc:sldMk cId="700707328" sldId="256"/>
            <ac:spMk id="8" creationId="{FF0F860A-68ED-3A45-9B2E-50E8CE1BC6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panose="02040503050406030204" pitchFamily="18" charset="0"/>
              </a:defRPr>
            </a:lvl1pPr>
          </a:lstStyle>
          <a:p>
            <a:fld id="{3A939CB6-712D-4754-9D32-0CBF84D4EB5C}"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F57ED6E9-BEB3-4DEB-ADDB-26DF96AB00F2}" type="slidenum">
              <a:rPr lang="en-US" smtClean="0"/>
              <a:pPr/>
              <a:t>‹#›</a:t>
            </a:fld>
            <a:endParaRPr lang="en-US"/>
          </a:p>
        </p:txBody>
      </p:sp>
    </p:spTree>
    <p:extLst>
      <p:ext uri="{BB962C8B-B14F-4D97-AF65-F5344CB8AC3E}">
        <p14:creationId xmlns:p14="http://schemas.microsoft.com/office/powerpoint/2010/main" val="72416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7ED6E9-BEB3-4DEB-ADDB-26DF96AB00F2}" type="slidenum">
              <a:rPr lang="en-US" smtClean="0"/>
              <a:t>1</a:t>
            </a:fld>
            <a:endParaRPr lang="en-US"/>
          </a:p>
        </p:txBody>
      </p:sp>
    </p:spTree>
    <p:extLst>
      <p:ext uri="{BB962C8B-B14F-4D97-AF65-F5344CB8AC3E}">
        <p14:creationId xmlns:p14="http://schemas.microsoft.com/office/powerpoint/2010/main" val="4161607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Cambria" panose="02040503050406030204"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latin typeface="Cambria" panose="02040503050406030204" pitchFamily="18" charset="0"/>
                <a:sym typeface="Wingdings"/>
              </a:rPr>
              <a:t></a:t>
            </a:r>
            <a:endParaRPr sz="3600">
              <a:solidFill>
                <a:schemeClr val="bg1"/>
              </a:solidFill>
              <a:latin typeface="Cambria" panose="02040503050406030204" pitchFamily="18" charset="0"/>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latin typeface="Cambria" panose="02040503050406030204" pitchFamily="18" charset="0"/>
                <a:sym typeface="Wingdings"/>
              </a:rPr>
              <a:t></a:t>
            </a:r>
            <a:endParaRPr sz="3600">
              <a:solidFill>
                <a:schemeClr val="bg1"/>
              </a:solidFill>
              <a:latin typeface="Cambria" panose="02040503050406030204" pitchFamily="18" charset="0"/>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Cambria" panose="02040503050406030204" pitchFamily="18"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dirty="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latin typeface="Cambria" panose="02040503050406030204" pitchFamily="18" charset="0"/>
                <a:sym typeface="Wingdings"/>
              </a:rPr>
              <a:t></a:t>
            </a:r>
            <a:endParaRPr sz="3600">
              <a:solidFill>
                <a:schemeClr val="bg1"/>
              </a:solidFill>
              <a:latin typeface="Cambria" panose="02040503050406030204" pitchFamily="18" charset="0"/>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Date Placeholder 4"/>
          <p:cNvSpPr>
            <a:spLocks noGrp="1"/>
          </p:cNvSpPr>
          <p:nvPr>
            <p:ph type="dt" sz="half" idx="10"/>
          </p:nvPr>
        </p:nvSpPr>
        <p:spPr/>
        <p:txBody>
          <a:bodyPr/>
          <a:lstStyle/>
          <a:p>
            <a:fld id="{4251665B-C24A-4702-B522-6A4334602E03}"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a:p>
        </p:txBody>
      </p:sp>
      <p:sp>
        <p:nvSpPr>
          <p:cNvPr id="7" name="Date Placeholder 6"/>
          <p:cNvSpPr>
            <a:spLocks noGrp="1"/>
          </p:cNvSpPr>
          <p:nvPr>
            <p:ph type="dt" sz="half" idx="10"/>
          </p:nvPr>
        </p:nvSpPr>
        <p:spPr/>
        <p:txBody>
          <a:bodyPr/>
          <a:lstStyle/>
          <a:p>
            <a:fld id="{4251665B-C24A-4702-B522-6A4334602E03}"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latin typeface="Cambria" panose="02040503050406030204" pitchFamily="18" charset="0"/>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dirty="0"/>
              <a:t>Click to edit Master text styles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mbria" panose="02040503050406030204" pitchFamily="18" charset="0"/>
              </a:defRPr>
            </a:lvl1pPr>
          </a:lstStyle>
          <a:p>
            <a:fld id="{4251665B-C24A-4702-B522-6A4334602E03}" type="datetimeFigureOut">
              <a:rPr lang="en-US" smtClean="0"/>
              <a:pPr/>
              <a:t>5/31/2021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latin typeface="Cambria" panose="02040503050406030204" pitchFamily="18" charset="0"/>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latin typeface="Cambria" panose="02040503050406030204" pitchFamily="18" charset="0"/>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Cambria" panose="02040503050406030204" pitchFamily="18" charset="0"/>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Cambria" panose="02040503050406030204" pitchFamily="18" charset="0"/>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Cambria" panose="02040503050406030204" pitchFamily="18" charset="0"/>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demo_project_laravel/public/" TargetMode="External"/><Relationship Id="rId2" Type="http://schemas.openxmlformats.org/officeDocument/2006/relationships/hyperlink" Target="http://localhost/demo_project_laravel/" TargetMode="External"/><Relationship Id="rId1" Type="http://schemas.openxmlformats.org/officeDocument/2006/relationships/slideLayout" Target="../slideLayouts/slideLayout9.xml"/><Relationship Id="rId4" Type="http://schemas.openxmlformats.org/officeDocument/2006/relationships/hyperlink" Target="http://localhost:8082/demo_project_laravel/publi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000/hello"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localhost:8000/hello" TargetMode="Externa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getcomposer.org/" TargetMode="External"/><Relationship Id="rId2" Type="http://schemas.openxmlformats.org/officeDocument/2006/relationships/hyperlink" Target="https://laravel.com/" TargetMode="External"/><Relationship Id="rId1" Type="http://schemas.openxmlformats.org/officeDocument/2006/relationships/slideLayout" Target="../slideLayouts/slideLayout9.xml"/><Relationship Id="rId4" Type="http://schemas.openxmlformats.org/officeDocument/2006/relationships/hyperlink" Target="http://www.laravelinterviewquestions.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getcomposer.org/download/"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87558"/>
            <a:ext cx="7808976" cy="1088136"/>
          </a:xfrm>
        </p:spPr>
        <p:txBody>
          <a:bodyPr>
            <a:normAutofit/>
          </a:bodyPr>
          <a:lstStyle/>
          <a:p>
            <a:r>
              <a:rPr lang="en-US"/>
              <a:t>PHP Framework: Laravel</a:t>
            </a:r>
          </a:p>
        </p:txBody>
      </p:sp>
      <p:sp>
        <p:nvSpPr>
          <p:cNvPr id="3" name="Subtitle 2"/>
          <p:cNvSpPr>
            <a:spLocks noGrp="1"/>
          </p:cNvSpPr>
          <p:nvPr>
            <p:ph type="subTitle" idx="1"/>
          </p:nvPr>
        </p:nvSpPr>
        <p:spPr>
          <a:xfrm>
            <a:off x="476205" y="1532427"/>
            <a:ext cx="2789509" cy="484632"/>
          </a:xfrm>
        </p:spPr>
        <p:txBody>
          <a:bodyPr/>
          <a:lstStyle/>
          <a:p>
            <a:r>
              <a:rPr lang="en-US" dirty="0">
                <a:latin typeface="+mn-lt"/>
              </a:rPr>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a:solidFill>
                  <a:srgbClr val="0070C0"/>
                </a:solidFill>
                <a:latin typeface="Arial" panose="020B0604020202020204" pitchFamily="34" charset="0"/>
                <a:cs typeface="Arial" panose="020B0604020202020204" pitchFamily="34" charset="0"/>
              </a:rPr>
              <a:t>Dept. of Computer Science</a:t>
            </a:r>
          </a:p>
          <a:p>
            <a:pPr algn="ctr"/>
            <a:r>
              <a:rPr lang="en-US" sz="2000" b="1">
                <a:solidFill>
                  <a:srgbClr val="0070C0"/>
                </a:solidFill>
                <a:latin typeface="Arial" panose="020B0604020202020204" pitchFamily="34" charset="0"/>
                <a:cs typeface="Arial" panose="020B0604020202020204" pitchFamily="34" charset="0"/>
              </a:rPr>
              <a:t>Faculty of Science and Technology</a:t>
            </a:r>
            <a:endParaRPr lang="en-US" sz="2400" b="1">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8027083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45066">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2157985">
                  <a:extLst>
                    <a:ext uri="{9D8B030D-6E8A-4147-A177-3AD203B41FA5}">
                      <a16:colId xmlns:a16="http://schemas.microsoft.com/office/drawing/2014/main" val="1508364941"/>
                    </a:ext>
                  </a:extLst>
                </a:gridCol>
              </a:tblGrid>
              <a:tr h="378736">
                <a:tc>
                  <a:txBody>
                    <a:bodyPr/>
                    <a:lstStyle/>
                    <a:p>
                      <a:r>
                        <a:rPr lang="en-US" dirty="0">
                          <a:latin typeface="+mn-lt"/>
                        </a:rPr>
                        <a:t>Lecture No:</a:t>
                      </a:r>
                    </a:p>
                  </a:txBody>
                  <a:tcPr/>
                </a:tc>
                <a:tc>
                  <a:txBody>
                    <a:bodyPr/>
                    <a:lstStyle/>
                    <a:p>
                      <a:r>
                        <a:rPr lang="en-US" dirty="0">
                          <a:latin typeface="+mn-lt"/>
                        </a:rPr>
                        <a:t>12</a:t>
                      </a:r>
                    </a:p>
                  </a:txBody>
                  <a:tcPr/>
                </a:tc>
                <a:tc>
                  <a:txBody>
                    <a:bodyPr/>
                    <a:lstStyle/>
                    <a:p>
                      <a:r>
                        <a:rPr lang="en-US" dirty="0">
                          <a:latin typeface="+mn-lt"/>
                        </a:rPr>
                        <a:t>Week No:</a:t>
                      </a:r>
                    </a:p>
                  </a:txBody>
                  <a:tcPr/>
                </a:tc>
                <a:tc>
                  <a:txBody>
                    <a:bodyPr/>
                    <a:lstStyle/>
                    <a:p>
                      <a:r>
                        <a:rPr lang="en-US" dirty="0">
                          <a:latin typeface="+mn-lt"/>
                        </a:rPr>
                        <a:t>08</a:t>
                      </a:r>
                    </a:p>
                  </a:txBody>
                  <a:tcPr/>
                </a:tc>
                <a:tc>
                  <a:txBody>
                    <a:bodyPr/>
                    <a:lstStyle/>
                    <a:p>
                      <a:r>
                        <a:rPr lang="en-US" dirty="0">
                          <a:latin typeface="+mn-lt"/>
                        </a:rPr>
                        <a:t>Semester:</a:t>
                      </a:r>
                    </a:p>
                  </a:txBody>
                  <a:tcPr/>
                </a:tc>
                <a:tc>
                  <a:txBody>
                    <a:bodyPr/>
                    <a:lstStyle/>
                    <a:p>
                      <a:r>
                        <a:rPr lang="en-US">
                          <a:latin typeface="+mn-lt"/>
                        </a:rPr>
                        <a:t>Summer 2020-2021</a:t>
                      </a:r>
                      <a:endParaRPr lang="en-US" dirty="0">
                        <a:latin typeface="+mn-lt"/>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panose="02040503050406030204" pitchFamily="18" charset="0"/>
                        </a:rPr>
                        <a:t>MD.AL-AMIN; alamin@aiub.edu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56595" y="1591648"/>
            <a:ext cx="511320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t>Course Title: Advanced Programming In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Running the project</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81061" y="1218226"/>
            <a:ext cx="5477269" cy="923330"/>
          </a:xfrm>
          <a:prstGeom prst="rect">
            <a:avLst/>
          </a:prstGeom>
          <a:noFill/>
        </p:spPr>
        <p:txBody>
          <a:bodyPr wrap="none" rtlCol="0">
            <a:spAutoFit/>
          </a:bodyPr>
          <a:lstStyle/>
          <a:p>
            <a:pPr marL="285750" indent="-285750">
              <a:buFont typeface="Arial" panose="020B0604020202020204" pitchFamily="34" charset="0"/>
              <a:buChar char="•"/>
            </a:pPr>
            <a:r>
              <a:rPr lang="en-US">
                <a:latin typeface="Cambria" panose="02040503050406030204" pitchFamily="18" charset="0"/>
              </a:rPr>
              <a:t>The Laravel project can be run by 2 ways</a:t>
            </a:r>
          </a:p>
          <a:p>
            <a:pPr marL="742950" lvl="1" indent="-285750">
              <a:buFont typeface="Arial" panose="020B0604020202020204" pitchFamily="34" charset="0"/>
              <a:buChar char="•"/>
            </a:pPr>
            <a:r>
              <a:rPr lang="en-US">
                <a:latin typeface="Cambria" panose="02040503050406030204" pitchFamily="18" charset="0"/>
              </a:rPr>
              <a:t>With apache (Like other php apps we studied)</a:t>
            </a:r>
          </a:p>
          <a:p>
            <a:pPr marL="742950" lvl="1" indent="-285750">
              <a:buFont typeface="Arial" panose="020B0604020202020204" pitchFamily="34" charset="0"/>
              <a:buChar char="•"/>
            </a:pPr>
            <a:r>
              <a:rPr lang="en-US">
                <a:latin typeface="Cambria" panose="02040503050406030204" pitchFamily="18" charset="0"/>
              </a:rPr>
              <a:t>With built in development server</a:t>
            </a:r>
          </a:p>
        </p:txBody>
      </p:sp>
      <p:sp>
        <p:nvSpPr>
          <p:cNvPr id="6" name="TextBox 5">
            <a:extLst>
              <a:ext uri="{FF2B5EF4-FFF2-40B4-BE49-F238E27FC236}">
                <a16:creationId xmlns:a16="http://schemas.microsoft.com/office/drawing/2014/main" id="{8FBCF68B-B691-4C4B-9C1A-F30DF75FCB39}"/>
              </a:ext>
            </a:extLst>
          </p:cNvPr>
          <p:cNvSpPr txBox="1"/>
          <p:nvPr/>
        </p:nvSpPr>
        <p:spPr>
          <a:xfrm>
            <a:off x="335494" y="2070532"/>
            <a:ext cx="8327445" cy="2862322"/>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With apache</a:t>
            </a:r>
          </a:p>
          <a:p>
            <a:pPr marL="742950" lvl="1" indent="-285750">
              <a:buFont typeface="Arial" panose="020B0604020202020204" pitchFamily="34" charset="0"/>
              <a:buChar char="•"/>
            </a:pPr>
            <a:r>
              <a:rPr lang="en-US">
                <a:latin typeface="Cambria" panose="02040503050406030204" pitchFamily="18" charset="0"/>
              </a:rPr>
              <a:t>Open </a:t>
            </a:r>
            <a:r>
              <a:rPr lang="en-US" err="1">
                <a:latin typeface="Cambria" panose="02040503050406030204" pitchFamily="18" charset="0"/>
              </a:rPr>
              <a:t>Xampp</a:t>
            </a:r>
            <a:endParaRPr lang="en-US">
              <a:latin typeface="Cambria" panose="02040503050406030204" pitchFamily="18" charset="0"/>
            </a:endParaRPr>
          </a:p>
          <a:p>
            <a:pPr marL="742950" lvl="1" indent="-285750">
              <a:buFont typeface="Arial" panose="020B0604020202020204" pitchFamily="34" charset="0"/>
              <a:buChar char="•"/>
            </a:pPr>
            <a:r>
              <a:rPr lang="en-US">
                <a:latin typeface="Cambria" panose="02040503050406030204" pitchFamily="18" charset="0"/>
              </a:rPr>
              <a:t>Start apache</a:t>
            </a:r>
          </a:p>
          <a:p>
            <a:pPr marL="742950" lvl="1" indent="-285750">
              <a:buFont typeface="Arial" panose="020B0604020202020204" pitchFamily="34" charset="0"/>
              <a:buChar char="•"/>
            </a:pPr>
            <a:r>
              <a:rPr lang="en-US">
                <a:latin typeface="Cambria" panose="02040503050406030204" pitchFamily="18" charset="0"/>
              </a:rPr>
              <a:t>Open browser and type </a:t>
            </a:r>
            <a:r>
              <a:rPr lang="en-US">
                <a:latin typeface="Cambria" panose="02040503050406030204" pitchFamily="18" charset="0"/>
                <a:hlinkClick r:id="rId2"/>
              </a:rPr>
              <a:t>http://localhost/demo_project_laravel/</a:t>
            </a:r>
            <a:endParaRPr lang="en-US">
              <a:latin typeface="Cambria" panose="02040503050406030204" pitchFamily="18" charset="0"/>
            </a:endParaRPr>
          </a:p>
          <a:p>
            <a:pPr marL="742950" lvl="1" indent="-285750">
              <a:buFont typeface="Arial" panose="020B0604020202020204" pitchFamily="34" charset="0"/>
              <a:buChar char="•"/>
            </a:pPr>
            <a:r>
              <a:rPr lang="en-US">
                <a:latin typeface="Cambria" panose="02040503050406030204" pitchFamily="18" charset="0"/>
              </a:rPr>
              <a:t>You will get the application directory</a:t>
            </a:r>
          </a:p>
          <a:p>
            <a:pPr marL="742950" lvl="1" indent="-285750">
              <a:buFont typeface="Arial" panose="020B0604020202020204" pitchFamily="34" charset="0"/>
              <a:buChar char="•"/>
            </a:pPr>
            <a:r>
              <a:rPr lang="en-US">
                <a:latin typeface="Cambria" panose="02040503050406030204" pitchFamily="18" charset="0"/>
              </a:rPr>
              <a:t>Click on public folder the default project interface will appear</a:t>
            </a:r>
          </a:p>
          <a:p>
            <a:pPr marL="742950" lvl="1" indent="-285750">
              <a:buFont typeface="Arial" panose="020B0604020202020204" pitchFamily="34" charset="0"/>
              <a:buChar char="•"/>
            </a:pPr>
            <a:r>
              <a:rPr lang="en-US">
                <a:latin typeface="Cambria" panose="02040503050406030204" pitchFamily="18" charset="0"/>
              </a:rPr>
              <a:t>You can also directly browse </a:t>
            </a:r>
            <a:r>
              <a:rPr lang="en-US">
                <a:latin typeface="Cambria" panose="02040503050406030204" pitchFamily="18" charset="0"/>
                <a:hlinkClick r:id="rId3"/>
              </a:rPr>
              <a:t>http://localhost/demo_project_laravel/public/</a:t>
            </a:r>
            <a:endParaRPr lang="en-US">
              <a:latin typeface="Cambria" panose="02040503050406030204" pitchFamily="18" charset="0"/>
            </a:endParaRPr>
          </a:p>
          <a:p>
            <a:pPr marL="742950" lvl="1" indent="-285750">
              <a:buFont typeface="Arial" panose="020B0604020202020204" pitchFamily="34" charset="0"/>
              <a:buChar char="•"/>
            </a:pPr>
            <a:r>
              <a:rPr lang="en-US" b="1">
                <a:latin typeface="Cambria" panose="02040503050406030204" pitchFamily="18" charset="0"/>
              </a:rPr>
              <a:t>If you have running apache in any customized port like 8082 then don’t forget to mention the port like </a:t>
            </a:r>
            <a:r>
              <a:rPr lang="en-US">
                <a:latin typeface="Cambria" panose="02040503050406030204" pitchFamily="18" charset="0"/>
                <a:hlinkClick r:id="rId4"/>
              </a:rPr>
              <a:t>http://localhost:8082/demo_project_laravel/public/</a:t>
            </a:r>
            <a:endParaRPr lang="en-US">
              <a:latin typeface="Cambria" panose="02040503050406030204" pitchFamily="18" charset="0"/>
            </a:endParaRPr>
          </a:p>
        </p:txBody>
      </p:sp>
    </p:spTree>
    <p:extLst>
      <p:ext uri="{BB962C8B-B14F-4D97-AF65-F5344CB8AC3E}">
        <p14:creationId xmlns:p14="http://schemas.microsoft.com/office/powerpoint/2010/main" val="792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Running the project with apache</a:t>
            </a:r>
          </a:p>
          <a:p>
            <a:pPr marL="0" indent="0">
              <a:buNone/>
            </a:pPr>
            <a:endParaRPr lang="en-US" sz="2600" b="1">
              <a:solidFill>
                <a:schemeClr val="tx1"/>
              </a:solidFill>
              <a:latin typeface="Cambria" panose="02040503050406030204" pitchFamily="18" charset="0"/>
            </a:endParaRPr>
          </a:p>
        </p:txBody>
      </p:sp>
      <p:pic>
        <p:nvPicPr>
          <p:cNvPr id="7" name="Picture 6">
            <a:extLst>
              <a:ext uri="{FF2B5EF4-FFF2-40B4-BE49-F238E27FC236}">
                <a16:creationId xmlns:a16="http://schemas.microsoft.com/office/drawing/2014/main" id="{C9103379-2CC8-4720-B59C-C5F941A171E8}"/>
              </a:ext>
            </a:extLst>
          </p:cNvPr>
          <p:cNvPicPr>
            <a:picLocks noChangeAspect="1"/>
          </p:cNvPicPr>
          <p:nvPr/>
        </p:nvPicPr>
        <p:blipFill>
          <a:blip r:embed="rId2"/>
          <a:stretch>
            <a:fillRect/>
          </a:stretch>
        </p:blipFill>
        <p:spPr>
          <a:xfrm>
            <a:off x="335494" y="1393155"/>
            <a:ext cx="8220722" cy="4586841"/>
          </a:xfrm>
          <a:prstGeom prst="rect">
            <a:avLst/>
          </a:prstGeom>
        </p:spPr>
      </p:pic>
    </p:spTree>
    <p:extLst>
      <p:ext uri="{BB962C8B-B14F-4D97-AF65-F5344CB8AC3E}">
        <p14:creationId xmlns:p14="http://schemas.microsoft.com/office/powerpoint/2010/main" val="272966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77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Running the project with built in development server </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81061" y="1218226"/>
            <a:ext cx="7411188" cy="3508653"/>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In Laravel, we can run Laravel Development server by typing </a:t>
            </a:r>
            <a:r>
              <a:rPr lang="en-US" b="1" i="1">
                <a:latin typeface="Cambria" panose="02040503050406030204" pitchFamily="18" charset="0"/>
              </a:rPr>
              <a:t>php artisan serve</a:t>
            </a:r>
            <a:r>
              <a:rPr lang="en-US" b="1">
                <a:latin typeface="Cambria" panose="02040503050406030204" pitchFamily="18" charset="0"/>
              </a:rPr>
              <a:t> </a:t>
            </a:r>
            <a:r>
              <a:rPr lang="en-US">
                <a:latin typeface="Cambria" panose="02040503050406030204" pitchFamily="18" charset="0"/>
              </a:rPr>
              <a:t>command on terminal or command line.</a:t>
            </a:r>
          </a:p>
          <a:p>
            <a:pPr marL="285750" indent="-285750">
              <a:buFont typeface="Arial" panose="020B0604020202020204" pitchFamily="34" charset="0"/>
              <a:buChar char="•"/>
            </a:pPr>
            <a:r>
              <a:rPr lang="en-US">
                <a:latin typeface="Cambria" panose="02040503050406030204" pitchFamily="18" charset="0"/>
              </a:rPr>
              <a:t>Open </a:t>
            </a:r>
            <a:r>
              <a:rPr lang="en-US" err="1">
                <a:latin typeface="Cambria" panose="02040503050406030204" pitchFamily="18" charset="0"/>
              </a:rPr>
              <a:t>cmd</a:t>
            </a:r>
            <a:r>
              <a:rPr lang="en-US">
                <a:latin typeface="Cambria" panose="02040503050406030204" pitchFamily="18" charset="0"/>
              </a:rPr>
              <a:t> in project directory and type</a:t>
            </a:r>
          </a:p>
          <a:p>
            <a:pPr lvl="1"/>
            <a:r>
              <a:rPr lang="en-US" sz="1400" dirty="0">
                <a:solidFill>
                  <a:schemeClr val="bg2">
                    <a:lumMod val="50000"/>
                  </a:schemeClr>
                </a:solidFill>
                <a:latin typeface="Consolas" panose="020B0609020204030204" pitchFamily="49" charset="0"/>
              </a:rPr>
              <a:t>php artisan serve</a:t>
            </a:r>
            <a:r>
              <a:rPr lang="en-US">
                <a:latin typeface="Cambria" panose="02040503050406030204" pitchFamily="18" charset="0"/>
              </a:rPr>
              <a:t> </a:t>
            </a:r>
          </a:p>
          <a:p>
            <a:pPr marL="285750" indent="-285750">
              <a:buFont typeface="Arial" panose="020B0604020202020204" pitchFamily="34" charset="0"/>
              <a:buChar char="•"/>
            </a:pPr>
            <a:r>
              <a:rPr lang="en-US">
                <a:latin typeface="Cambria" panose="02040503050406030204" pitchFamily="18" charset="0"/>
              </a:rPr>
              <a:t>By default it will run in 8000 port. If 8000 is used then use another port.</a:t>
            </a:r>
          </a:p>
          <a:p>
            <a:pPr lvl="1"/>
            <a:r>
              <a:rPr lang="en-US" sz="1400" dirty="0">
                <a:solidFill>
                  <a:schemeClr val="bg2">
                    <a:lumMod val="50000"/>
                  </a:schemeClr>
                </a:solidFill>
                <a:latin typeface="Consolas" panose="020B0609020204030204" pitchFamily="49" charset="0"/>
              </a:rPr>
              <a:t>php artisan serve --port=8082</a:t>
            </a:r>
          </a:p>
          <a:p>
            <a:pPr marL="285750" indent="-285750">
              <a:buFont typeface="Arial" panose="020B0604020202020204" pitchFamily="34" charset="0"/>
              <a:buChar char="•"/>
            </a:pPr>
            <a:r>
              <a:rPr lang="en-US">
                <a:latin typeface="Cambria" panose="02040503050406030204" pitchFamily="18" charset="0"/>
              </a:rPr>
              <a:t>The server will run now type </a:t>
            </a:r>
          </a:p>
          <a:p>
            <a:pPr lvl="1"/>
            <a:r>
              <a:rPr lang="en-US" sz="1400" dirty="0">
                <a:solidFill>
                  <a:schemeClr val="bg2">
                    <a:lumMod val="50000"/>
                  </a:schemeClr>
                </a:solidFill>
                <a:latin typeface="Consolas" panose="020B0609020204030204" pitchFamily="49" charset="0"/>
              </a:rPr>
              <a:t>localhost:8000 [for default]</a:t>
            </a:r>
          </a:p>
          <a:p>
            <a:pPr lvl="1"/>
            <a:r>
              <a:rPr lang="en-US" sz="1400" dirty="0">
                <a:solidFill>
                  <a:schemeClr val="bg2">
                    <a:lumMod val="50000"/>
                  </a:schemeClr>
                </a:solidFill>
                <a:latin typeface="Consolas" panose="020B0609020204030204" pitchFamily="49" charset="0"/>
              </a:rPr>
              <a:t>localhost:8082 [for customized port]</a:t>
            </a:r>
          </a:p>
          <a:p>
            <a:pPr marL="285750" indent="-285750">
              <a:buFont typeface="Arial" panose="020B0604020202020204" pitchFamily="34" charset="0"/>
              <a:buChar char="•"/>
            </a:pPr>
            <a:r>
              <a:rPr lang="en-US">
                <a:latin typeface="Cambria" panose="02040503050406030204" pitchFamily="18" charset="0"/>
              </a:rPr>
              <a:t>This is the URL of your project.</a:t>
            </a:r>
          </a:p>
          <a:p>
            <a:pPr marL="285750" indent="-285750">
              <a:buFont typeface="Arial" panose="020B0604020202020204" pitchFamily="34" charset="0"/>
              <a:buChar char="•"/>
            </a:pPr>
            <a:r>
              <a:rPr lang="en-US">
                <a:latin typeface="Cambria" panose="02040503050406030204" pitchFamily="18" charset="0"/>
              </a:rPr>
              <a:t>To stop the server type </a:t>
            </a:r>
            <a:r>
              <a:rPr lang="en-US" sz="1400" dirty="0" err="1">
                <a:solidFill>
                  <a:schemeClr val="bg2">
                    <a:lumMod val="50000"/>
                  </a:schemeClr>
                </a:solidFill>
                <a:latin typeface="Consolas" panose="020B0609020204030204" pitchFamily="49" charset="0"/>
              </a:rPr>
              <a:t>ctrl+c</a:t>
            </a:r>
            <a:r>
              <a:rPr lang="en-US">
                <a:latin typeface="Cambria" panose="02040503050406030204" pitchFamily="18" charset="0"/>
              </a:rPr>
              <a:t> in the cmd.</a:t>
            </a:r>
          </a:p>
          <a:p>
            <a:pPr marL="285750" indent="-285750">
              <a:buFont typeface="Arial" panose="020B0604020202020204" pitchFamily="34" charset="0"/>
              <a:buChar char="•"/>
            </a:pPr>
            <a:r>
              <a:rPr lang="en-US">
                <a:latin typeface="Cambria" panose="02040503050406030204" pitchFamily="18" charset="0"/>
              </a:rPr>
              <a:t>It will directly take you to </a:t>
            </a:r>
            <a:r>
              <a:rPr lang="en-US" b="1">
                <a:latin typeface="Cambria" panose="02040503050406030204" pitchFamily="18" charset="0"/>
              </a:rPr>
              <a:t>public</a:t>
            </a:r>
            <a:r>
              <a:rPr lang="en-US">
                <a:latin typeface="Cambria" panose="02040503050406030204" pitchFamily="18" charset="0"/>
              </a:rPr>
              <a:t> folder.</a:t>
            </a:r>
          </a:p>
        </p:txBody>
      </p:sp>
      <p:pic>
        <p:nvPicPr>
          <p:cNvPr id="3" name="Picture 2">
            <a:extLst>
              <a:ext uri="{FF2B5EF4-FFF2-40B4-BE49-F238E27FC236}">
                <a16:creationId xmlns:a16="http://schemas.microsoft.com/office/drawing/2014/main" id="{8361DC3C-A2B6-474F-984C-835BF0FD6224}"/>
              </a:ext>
            </a:extLst>
          </p:cNvPr>
          <p:cNvPicPr>
            <a:picLocks noChangeAspect="1"/>
          </p:cNvPicPr>
          <p:nvPr/>
        </p:nvPicPr>
        <p:blipFill>
          <a:blip r:embed="rId2"/>
          <a:stretch>
            <a:fillRect/>
          </a:stretch>
        </p:blipFill>
        <p:spPr>
          <a:xfrm>
            <a:off x="1231777" y="4424454"/>
            <a:ext cx="6858000" cy="1666875"/>
          </a:xfrm>
          <a:prstGeom prst="rect">
            <a:avLst/>
          </a:prstGeom>
        </p:spPr>
      </p:pic>
    </p:spTree>
    <p:extLst>
      <p:ext uri="{BB962C8B-B14F-4D97-AF65-F5344CB8AC3E}">
        <p14:creationId xmlns:p14="http://schemas.microsoft.com/office/powerpoint/2010/main" val="334573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Application Directory Structure</a:t>
            </a:r>
          </a:p>
        </p:txBody>
      </p:sp>
      <p:sp>
        <p:nvSpPr>
          <p:cNvPr id="4" name="TextBox 3">
            <a:extLst>
              <a:ext uri="{FF2B5EF4-FFF2-40B4-BE49-F238E27FC236}">
                <a16:creationId xmlns:a16="http://schemas.microsoft.com/office/drawing/2014/main" id="{E00A471B-FCB5-3949-B014-0D06C67E41B3}"/>
              </a:ext>
            </a:extLst>
          </p:cNvPr>
          <p:cNvSpPr txBox="1"/>
          <p:nvPr/>
        </p:nvSpPr>
        <p:spPr>
          <a:xfrm>
            <a:off x="476204" y="2017059"/>
            <a:ext cx="8126257" cy="646331"/>
          </a:xfrm>
          <a:prstGeom prst="rect">
            <a:avLst/>
          </a:prstGeom>
          <a:noFill/>
        </p:spPr>
        <p:txBody>
          <a:bodyPr wrap="square" rtlCol="0">
            <a:spAutoFit/>
          </a:bodyPr>
          <a:lstStyle/>
          <a:p>
            <a:endParaRPr lang="en-US">
              <a:latin typeface="Cambria" panose="02040503050406030204" pitchFamily="18" charset="0"/>
            </a:endParaRPr>
          </a:p>
          <a:p>
            <a:pPr marL="285750" indent="-285750">
              <a:buFont typeface="Arial" panose="020B0604020202020204" pitchFamily="34" charset="0"/>
              <a:buChar char="•"/>
            </a:pPr>
            <a:endParaRPr lang="en-FI">
              <a:latin typeface="Cambria" panose="02040503050406030204" pitchFamily="18" charset="0"/>
            </a:endParaRPr>
          </a:p>
        </p:txBody>
      </p:sp>
      <p:pic>
        <p:nvPicPr>
          <p:cNvPr id="8" name="Picture 7">
            <a:extLst>
              <a:ext uri="{FF2B5EF4-FFF2-40B4-BE49-F238E27FC236}">
                <a16:creationId xmlns:a16="http://schemas.microsoft.com/office/drawing/2014/main" id="{00A75F16-7099-4557-A919-EC265B14E14F}"/>
              </a:ext>
            </a:extLst>
          </p:cNvPr>
          <p:cNvPicPr>
            <a:picLocks noChangeAspect="1"/>
          </p:cNvPicPr>
          <p:nvPr/>
        </p:nvPicPr>
        <p:blipFill>
          <a:blip r:embed="rId2"/>
          <a:stretch>
            <a:fillRect/>
          </a:stretch>
        </p:blipFill>
        <p:spPr>
          <a:xfrm>
            <a:off x="830511" y="2117507"/>
            <a:ext cx="7417642" cy="3745835"/>
          </a:xfrm>
          <a:prstGeom prst="rect">
            <a:avLst/>
          </a:prstGeom>
        </p:spPr>
      </p:pic>
    </p:spTree>
    <p:extLst>
      <p:ext uri="{BB962C8B-B14F-4D97-AF65-F5344CB8AC3E}">
        <p14:creationId xmlns:p14="http://schemas.microsoft.com/office/powerpoint/2010/main" val="245269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Directory Structure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id="{5925B98A-40C0-479E-B5E8-960DB8D9D5B7}"/>
              </a:ext>
            </a:extLst>
          </p:cNvPr>
          <p:cNvSpPr txBox="1"/>
          <p:nvPr/>
        </p:nvSpPr>
        <p:spPr>
          <a:xfrm>
            <a:off x="481061" y="1014038"/>
            <a:ext cx="7411188" cy="5909310"/>
          </a:xfrm>
          <a:prstGeom prst="rect">
            <a:avLst/>
          </a:prstGeom>
          <a:noFill/>
        </p:spPr>
        <p:txBody>
          <a:bodyPr wrap="square" rtlCol="0">
            <a:spAutoFit/>
          </a:bodyPr>
          <a:lstStyle/>
          <a:p>
            <a:pPr marL="285750" indent="-285750">
              <a:buFont typeface="Arial" panose="020B0604020202020204" pitchFamily="34" charset="0"/>
              <a:buChar char="•"/>
            </a:pPr>
            <a:r>
              <a:rPr lang="en-US" b="1" i="1">
                <a:latin typeface="Cambria" panose="02040503050406030204" pitchFamily="18" charset="0"/>
              </a:rPr>
              <a:t>app</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app</a:t>
            </a:r>
            <a:r>
              <a:rPr lang="en-US">
                <a:latin typeface="Cambria" panose="02040503050406030204" pitchFamily="18" charset="0"/>
              </a:rPr>
              <a:t> directory contains the core code of your application. We'll explore this directory in more detail soon; however, almost all of the classes in your application will be in this directory.</a:t>
            </a:r>
          </a:p>
          <a:p>
            <a:pPr marL="285750" indent="-285750">
              <a:buFont typeface="Arial" panose="020B0604020202020204" pitchFamily="34" charset="0"/>
              <a:buChar char="•"/>
            </a:pPr>
            <a:r>
              <a:rPr lang="en-US" b="1" i="1">
                <a:latin typeface="Cambria" panose="02040503050406030204" pitchFamily="18" charset="0"/>
              </a:rPr>
              <a:t>bootstrap</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bootstrap</a:t>
            </a:r>
            <a:r>
              <a:rPr lang="en-US">
                <a:latin typeface="Cambria" panose="02040503050406030204" pitchFamily="18" charset="0"/>
              </a:rPr>
              <a:t> directory contains the </a:t>
            </a:r>
            <a:r>
              <a:rPr lang="en-US" sz="1400" dirty="0" err="1">
                <a:solidFill>
                  <a:schemeClr val="bg2">
                    <a:lumMod val="50000"/>
                  </a:schemeClr>
                </a:solidFill>
                <a:latin typeface="Consolas" panose="020B0609020204030204" pitchFamily="49" charset="0"/>
              </a:rPr>
              <a:t>app.php</a:t>
            </a:r>
            <a:r>
              <a:rPr lang="en-US">
                <a:solidFill>
                  <a:schemeClr val="bg2">
                    <a:lumMod val="50000"/>
                  </a:schemeClr>
                </a:solidFill>
                <a:latin typeface="Cambria" panose="02040503050406030204" pitchFamily="18" charset="0"/>
              </a:rPr>
              <a:t> </a:t>
            </a:r>
            <a:r>
              <a:rPr lang="en-US">
                <a:latin typeface="Cambria" panose="02040503050406030204" pitchFamily="18" charset="0"/>
              </a:rPr>
              <a:t>file which bootstraps the framework. This directory also houses a cache directory which contains framework generated files for performance optimization such as the route and services cache files.</a:t>
            </a:r>
          </a:p>
          <a:p>
            <a:pPr marL="285750" indent="-285750">
              <a:buFont typeface="Arial" panose="020B0604020202020204" pitchFamily="34" charset="0"/>
              <a:buChar char="•"/>
            </a:pPr>
            <a:r>
              <a:rPr lang="en-US" b="1" i="1">
                <a:latin typeface="Cambria" panose="02040503050406030204" pitchFamily="18" charset="0"/>
              </a:rPr>
              <a:t>config</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config</a:t>
            </a:r>
            <a:r>
              <a:rPr lang="en-US">
                <a:latin typeface="Cambria" panose="02040503050406030204" pitchFamily="18" charset="0"/>
              </a:rPr>
              <a:t> directory, as the name implies, contains all of your application's configuration files. It's a great idea to read through all of these files and familiarize yourself with all of the options available to you.</a:t>
            </a:r>
          </a:p>
          <a:p>
            <a:pPr marL="285750" indent="-285750">
              <a:buFont typeface="Arial" panose="020B0604020202020204" pitchFamily="34" charset="0"/>
              <a:buChar char="•"/>
            </a:pPr>
            <a:r>
              <a:rPr lang="en-US" b="1" i="1">
                <a:latin typeface="Cambria" panose="02040503050406030204" pitchFamily="18" charset="0"/>
              </a:rPr>
              <a:t>database</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database</a:t>
            </a:r>
            <a:r>
              <a:rPr lang="en-US">
                <a:latin typeface="Cambria" panose="02040503050406030204" pitchFamily="18" charset="0"/>
              </a:rPr>
              <a:t> directory contains your database migrations, model factories, and seeds. If you wish, you may also use this directory to hold an SQLite database.</a:t>
            </a:r>
          </a:p>
          <a:p>
            <a:pPr marL="285750" indent="-285750">
              <a:buFont typeface="Arial" panose="020B0604020202020204" pitchFamily="34" charset="0"/>
              <a:buChar char="•"/>
            </a:pPr>
            <a:r>
              <a:rPr lang="en-US" b="1" i="1">
                <a:latin typeface="Cambria" panose="02040503050406030204" pitchFamily="18" charset="0"/>
              </a:rPr>
              <a:t>public</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public</a:t>
            </a:r>
            <a:r>
              <a:rPr lang="en-US">
                <a:latin typeface="Cambria" panose="02040503050406030204" pitchFamily="18" charset="0"/>
              </a:rPr>
              <a:t> directory contains the </a:t>
            </a:r>
            <a:r>
              <a:rPr lang="en-US" sz="1400" dirty="0" err="1">
                <a:solidFill>
                  <a:schemeClr val="bg2">
                    <a:lumMod val="50000"/>
                  </a:schemeClr>
                </a:solidFill>
                <a:latin typeface="Consolas" panose="020B0609020204030204" pitchFamily="49" charset="0"/>
              </a:rPr>
              <a:t>index.php</a:t>
            </a:r>
            <a:r>
              <a:rPr lang="en-US">
                <a:solidFill>
                  <a:schemeClr val="bg2">
                    <a:lumMod val="50000"/>
                  </a:schemeClr>
                </a:solidFill>
                <a:latin typeface="Cambria" panose="02040503050406030204" pitchFamily="18" charset="0"/>
              </a:rPr>
              <a:t> </a:t>
            </a:r>
            <a:r>
              <a:rPr lang="en-US">
                <a:latin typeface="Cambria" panose="02040503050406030204" pitchFamily="18" charset="0"/>
              </a:rPr>
              <a:t>file, which is the entry point for all requests entering your application and configures autoloading. This directory also houses your assets such as images, JavaScript, and CSS.</a:t>
            </a:r>
          </a:p>
          <a:p>
            <a:pPr marL="285750" indent="-285750">
              <a:buFont typeface="Arial" panose="020B0604020202020204" pitchFamily="34" charset="0"/>
              <a:buChar char="•"/>
            </a:pPr>
            <a:r>
              <a:rPr lang="en-US" b="1" i="1">
                <a:latin typeface="Cambria" panose="02040503050406030204" pitchFamily="18" charset="0"/>
              </a:rPr>
              <a:t>resources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resources</a:t>
            </a:r>
            <a:r>
              <a:rPr lang="en-US">
                <a:latin typeface="Cambria" panose="02040503050406030204" pitchFamily="18" charset="0"/>
              </a:rPr>
              <a:t> directory contains your views as well as your raw, un-compiled assets such as LESS, SASS, or JavaScript. This directory also houses all of your language files.</a:t>
            </a:r>
          </a:p>
        </p:txBody>
      </p:sp>
    </p:spTree>
    <p:extLst>
      <p:ext uri="{BB962C8B-B14F-4D97-AF65-F5344CB8AC3E}">
        <p14:creationId xmlns:p14="http://schemas.microsoft.com/office/powerpoint/2010/main" val="411138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Directory Structure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id="{5925B98A-40C0-479E-B5E8-960DB8D9D5B7}"/>
              </a:ext>
            </a:extLst>
          </p:cNvPr>
          <p:cNvSpPr txBox="1"/>
          <p:nvPr/>
        </p:nvSpPr>
        <p:spPr>
          <a:xfrm>
            <a:off x="481061" y="1014038"/>
            <a:ext cx="7411188" cy="4524315"/>
          </a:xfrm>
          <a:prstGeom prst="rect">
            <a:avLst/>
          </a:prstGeom>
          <a:noFill/>
        </p:spPr>
        <p:txBody>
          <a:bodyPr wrap="square" rtlCol="0">
            <a:spAutoFit/>
          </a:bodyPr>
          <a:lstStyle/>
          <a:p>
            <a:pPr marL="285750" indent="-285750">
              <a:buFont typeface="Arial" panose="020B0604020202020204" pitchFamily="34" charset="0"/>
              <a:buChar char="•"/>
            </a:pPr>
            <a:r>
              <a:rPr lang="en-US" b="1" i="1">
                <a:latin typeface="Cambria" panose="02040503050406030204" pitchFamily="18" charset="0"/>
              </a:rPr>
              <a:t>routes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routes</a:t>
            </a:r>
            <a:r>
              <a:rPr lang="en-US">
                <a:latin typeface="Cambria" panose="02040503050406030204" pitchFamily="18" charset="0"/>
              </a:rPr>
              <a:t> directory contains all of the route definitions for your application. By default, several route files are included with Laravel: </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api.php</a:t>
            </a:r>
            <a:r>
              <a:rPr lang="en-US" sz="1400" dirty="0">
                <a:solidFill>
                  <a:schemeClr val="bg2">
                    <a:lumMod val="50000"/>
                  </a:schemeClr>
                </a:solidFill>
                <a:latin typeface="Consolas" panose="020B0609020204030204" pitchFamily="49" charset="0"/>
              </a:rPr>
              <a:t>,</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console.php</a:t>
            </a:r>
            <a:r>
              <a:rPr lang="en-US" sz="1400" dirty="0">
                <a:solidFill>
                  <a:schemeClr val="bg2">
                    <a:lumMod val="50000"/>
                  </a:schemeClr>
                </a:solidFill>
                <a:latin typeface="Consolas" panose="020B0609020204030204" pitchFamily="49" charset="0"/>
              </a:rPr>
              <a:t> and</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channels.php</a:t>
            </a:r>
            <a:r>
              <a:rPr lang="en-US">
                <a:latin typeface="Cambria" panose="02040503050406030204" pitchFamily="18" charset="0"/>
              </a:rPr>
              <a:t>.</a:t>
            </a:r>
          </a:p>
          <a:p>
            <a:pPr marL="285750" indent="-285750">
              <a:buFont typeface="Arial" panose="020B0604020202020204" pitchFamily="34" charset="0"/>
              <a:buChar char="•"/>
            </a:pPr>
            <a:r>
              <a:rPr lang="en-US" b="1" i="1">
                <a:latin typeface="Cambria" panose="02040503050406030204" pitchFamily="18" charset="0"/>
              </a:rPr>
              <a:t>storage</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storage</a:t>
            </a:r>
            <a:r>
              <a:rPr lang="en-US">
                <a:latin typeface="Cambria" panose="02040503050406030204" pitchFamily="18" charset="0"/>
              </a:rPr>
              <a:t> directory contains your compiled Blade templates, file based sessions, file caches, and other files generated by the framework.</a:t>
            </a:r>
          </a:p>
          <a:p>
            <a:pPr marL="742950" lvl="1" indent="-285750">
              <a:buFont typeface="Arial" panose="020B0604020202020204" pitchFamily="34" charset="0"/>
              <a:buChar char="•"/>
            </a:pPr>
            <a:r>
              <a:rPr lang="en-US">
                <a:latin typeface="Cambria" panose="02040503050406030204" pitchFamily="18" charset="0"/>
              </a:rPr>
              <a:t>app - The app directory may be used to store any files generated by your application.</a:t>
            </a:r>
          </a:p>
          <a:p>
            <a:pPr marL="742950" lvl="1" indent="-285750">
              <a:buFont typeface="Arial" panose="020B0604020202020204" pitchFamily="34" charset="0"/>
              <a:buChar char="•"/>
            </a:pPr>
            <a:r>
              <a:rPr lang="en-US">
                <a:latin typeface="Cambria" panose="02040503050406030204" pitchFamily="18" charset="0"/>
              </a:rPr>
              <a:t>framework - The framework directory is used to store framework generated files and caches. </a:t>
            </a:r>
          </a:p>
          <a:p>
            <a:pPr marL="742950" lvl="1" indent="-285750">
              <a:buFont typeface="Arial" panose="020B0604020202020204" pitchFamily="34" charset="0"/>
              <a:buChar char="•"/>
            </a:pPr>
            <a:r>
              <a:rPr lang="en-US">
                <a:latin typeface="Cambria" panose="02040503050406030204" pitchFamily="18" charset="0"/>
              </a:rPr>
              <a:t>logs - the logs directory contains your application's log files.</a:t>
            </a:r>
          </a:p>
          <a:p>
            <a:r>
              <a:rPr lang="en-US">
                <a:latin typeface="Cambria" panose="02040503050406030204" pitchFamily="18" charset="0"/>
              </a:rPr>
              <a:t>      Generally </a:t>
            </a:r>
            <a:r>
              <a:rPr lang="en-US" sz="1400" dirty="0">
                <a:solidFill>
                  <a:schemeClr val="bg2">
                    <a:lumMod val="50000"/>
                  </a:schemeClr>
                </a:solidFill>
                <a:latin typeface="Consolas" panose="020B0609020204030204" pitchFamily="49" charset="0"/>
              </a:rPr>
              <a:t>storage/app/public</a:t>
            </a:r>
            <a:r>
              <a:rPr lang="en-US">
                <a:solidFill>
                  <a:schemeClr val="bg2">
                    <a:lumMod val="50000"/>
                  </a:schemeClr>
                </a:solidFill>
                <a:latin typeface="Cambria" panose="02040503050406030204" pitchFamily="18" charset="0"/>
              </a:rPr>
              <a:t> </a:t>
            </a:r>
            <a:r>
              <a:rPr lang="en-US">
                <a:latin typeface="Cambria" panose="02040503050406030204" pitchFamily="18" charset="0"/>
              </a:rPr>
              <a:t>is used to store files. In that case you should    </a:t>
            </a:r>
          </a:p>
          <a:p>
            <a:r>
              <a:rPr lang="en-US">
                <a:latin typeface="Cambria" panose="02040503050406030204" pitchFamily="18" charset="0"/>
              </a:rPr>
              <a:t>      create a link with </a:t>
            </a:r>
            <a:r>
              <a:rPr lang="en-US" sz="1400" dirty="0">
                <a:solidFill>
                  <a:schemeClr val="bg2">
                    <a:lumMod val="50000"/>
                  </a:schemeClr>
                </a:solidFill>
                <a:latin typeface="Consolas" panose="020B0609020204030204" pitchFamily="49" charset="0"/>
              </a:rPr>
              <a:t>public/storage</a:t>
            </a:r>
            <a:r>
              <a:rPr lang="en-US">
                <a:solidFill>
                  <a:schemeClr val="bg2">
                    <a:lumMod val="50000"/>
                  </a:schemeClr>
                </a:solidFill>
                <a:latin typeface="Cambria" panose="02040503050406030204" pitchFamily="18" charset="0"/>
              </a:rPr>
              <a:t> </a:t>
            </a:r>
            <a:r>
              <a:rPr lang="en-US">
                <a:latin typeface="Cambria" panose="02040503050406030204" pitchFamily="18" charset="0"/>
              </a:rPr>
              <a:t>by </a:t>
            </a:r>
            <a:r>
              <a:rPr lang="en-US" sz="1400" dirty="0">
                <a:solidFill>
                  <a:schemeClr val="bg2">
                    <a:lumMod val="50000"/>
                  </a:schemeClr>
                </a:solidFill>
                <a:latin typeface="Consolas" panose="020B0609020204030204" pitchFamily="49" charset="0"/>
              </a:rPr>
              <a:t>php artisan</a:t>
            </a:r>
            <a:r>
              <a:rPr lang="en-US" sz="1400" dirty="0">
                <a:latin typeface="Consolas" panose="020B0609020204030204" pitchFamily="49" charset="0"/>
              </a:rPr>
              <a:t> </a:t>
            </a:r>
            <a:r>
              <a:rPr lang="en-US" sz="1400" dirty="0" err="1">
                <a:solidFill>
                  <a:schemeClr val="bg2">
                    <a:lumMod val="50000"/>
                  </a:schemeClr>
                </a:solidFill>
                <a:latin typeface="Consolas" panose="020B0609020204030204" pitchFamily="49" charset="0"/>
              </a:rPr>
              <a:t>storage:link</a:t>
            </a:r>
            <a:r>
              <a:rPr lang="en-US">
                <a:solidFill>
                  <a:schemeClr val="bg2">
                    <a:lumMod val="50000"/>
                  </a:schemeClr>
                </a:solidFill>
                <a:latin typeface="Cambria" panose="02040503050406030204" pitchFamily="18" charset="0"/>
              </a:rPr>
              <a:t> </a:t>
            </a:r>
            <a:r>
              <a:rPr lang="en-US">
                <a:latin typeface="Cambria" panose="02040503050406030204" pitchFamily="18" charset="0"/>
              </a:rPr>
              <a:t>command.</a:t>
            </a:r>
          </a:p>
          <a:p>
            <a:pPr marL="285750" indent="-285750">
              <a:buFont typeface="Arial" panose="020B0604020202020204" pitchFamily="34" charset="0"/>
              <a:buChar char="•"/>
            </a:pPr>
            <a:r>
              <a:rPr lang="en-US" b="1" i="1">
                <a:latin typeface="Cambria" panose="02040503050406030204" pitchFamily="18" charset="0"/>
              </a:rPr>
              <a:t>test</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tests</a:t>
            </a:r>
            <a:r>
              <a:rPr lang="en-US">
                <a:latin typeface="Cambria" panose="02040503050406030204" pitchFamily="18" charset="0"/>
              </a:rPr>
              <a:t> directory contains your automated tests.</a:t>
            </a:r>
          </a:p>
          <a:p>
            <a:pPr marL="285750" indent="-285750">
              <a:buFont typeface="Arial" panose="020B0604020202020204" pitchFamily="34" charset="0"/>
              <a:buChar char="•"/>
            </a:pPr>
            <a:r>
              <a:rPr lang="en-US" b="1" i="1">
                <a:latin typeface="Cambria" panose="02040503050406030204" pitchFamily="18" charset="0"/>
              </a:rPr>
              <a:t>vendor</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vendor</a:t>
            </a:r>
            <a:r>
              <a:rPr lang="en-US">
                <a:latin typeface="Cambria" panose="02040503050406030204" pitchFamily="18" charset="0"/>
              </a:rPr>
              <a:t> directory contains your Composer dependencies.</a:t>
            </a:r>
          </a:p>
        </p:txBody>
      </p:sp>
    </p:spTree>
    <p:extLst>
      <p:ext uri="{BB962C8B-B14F-4D97-AF65-F5344CB8AC3E}">
        <p14:creationId xmlns:p14="http://schemas.microsoft.com/office/powerpoint/2010/main" val="350572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i="1">
                <a:solidFill>
                  <a:schemeClr val="tx1"/>
                </a:solidFill>
                <a:latin typeface="Cambria" panose="02040503050406030204" pitchFamily="18" charset="0"/>
              </a:rPr>
              <a:t>app</a:t>
            </a:r>
            <a:r>
              <a:rPr lang="en-US" sz="2600" b="1">
                <a:solidFill>
                  <a:schemeClr val="tx1"/>
                </a:solidFill>
                <a:latin typeface="Cambria" panose="02040503050406030204" pitchFamily="18" charset="0"/>
              </a:rPr>
              <a:t> Directory Structure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id="{5925B98A-40C0-479E-B5E8-960DB8D9D5B7}"/>
              </a:ext>
            </a:extLst>
          </p:cNvPr>
          <p:cNvSpPr txBox="1"/>
          <p:nvPr/>
        </p:nvSpPr>
        <p:spPr>
          <a:xfrm>
            <a:off x="335494" y="924714"/>
            <a:ext cx="7642007" cy="6740307"/>
          </a:xfrm>
          <a:prstGeom prst="rect">
            <a:avLst/>
          </a:prstGeom>
          <a:noFill/>
        </p:spPr>
        <p:txBody>
          <a:bodyPr wrap="square" rtlCol="0">
            <a:spAutoFit/>
          </a:bodyPr>
          <a:lstStyle/>
          <a:p>
            <a:pPr marL="285750" indent="-285750">
              <a:buFont typeface="Arial" panose="020B0604020202020204" pitchFamily="34" charset="0"/>
              <a:buChar char="•"/>
            </a:pPr>
            <a:r>
              <a:rPr lang="en-US" b="1" i="1">
                <a:latin typeface="Cambria" panose="02040503050406030204" pitchFamily="18" charset="0"/>
              </a:rPr>
              <a:t>Console</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Console</a:t>
            </a:r>
            <a:r>
              <a:rPr lang="en-US">
                <a:latin typeface="Cambria" panose="02040503050406030204" pitchFamily="18" charset="0"/>
              </a:rPr>
              <a:t> directory contains all of the custom Artisan commands for your application. These commands may be generated using the </a:t>
            </a:r>
            <a:r>
              <a:rPr lang="en-US" sz="1400" dirty="0" err="1">
                <a:solidFill>
                  <a:schemeClr val="bg2">
                    <a:lumMod val="50000"/>
                  </a:schemeClr>
                </a:solidFill>
                <a:latin typeface="Consolas" panose="020B0609020204030204" pitchFamily="49" charset="0"/>
              </a:rPr>
              <a:t>make:command</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command. This directory also houses your console kernel, which is where your custom Artisan commands are registered and your scheduled tasks are defined.</a:t>
            </a:r>
          </a:p>
          <a:p>
            <a:pPr marL="285750" indent="-285750">
              <a:buFont typeface="Arial" panose="020B0604020202020204" pitchFamily="34" charset="0"/>
              <a:buChar char="•"/>
            </a:pPr>
            <a:r>
              <a:rPr lang="en-US" b="1" i="1">
                <a:latin typeface="Cambria" panose="02040503050406030204" pitchFamily="18" charset="0"/>
              </a:rPr>
              <a:t>Exceptions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Exceptions</a:t>
            </a:r>
            <a:r>
              <a:rPr lang="en-US">
                <a:latin typeface="Cambria" panose="02040503050406030204" pitchFamily="18" charset="0"/>
              </a:rPr>
              <a:t> directory contains your application's exception handler and is also a good place to place any exceptions thrown by your application. If you would like to customize how your exceptions are logged or rendered, you should modify the Handler class in this directory.</a:t>
            </a:r>
          </a:p>
          <a:p>
            <a:pPr marL="285750" indent="-285750">
              <a:buFont typeface="Arial" panose="020B0604020202020204" pitchFamily="34" charset="0"/>
              <a:buChar char="•"/>
            </a:pPr>
            <a:r>
              <a:rPr lang="en-US" b="1" i="1">
                <a:latin typeface="Cambria" panose="02040503050406030204" pitchFamily="18" charset="0"/>
              </a:rPr>
              <a:t>Http</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Http</a:t>
            </a:r>
            <a:r>
              <a:rPr lang="en-US">
                <a:latin typeface="Cambria" panose="02040503050406030204" pitchFamily="18" charset="0"/>
              </a:rPr>
              <a:t> directory contains your controllers, middleware, and form requests. Almost all of the logic to handle requests entering your application will be placed in this directory.</a:t>
            </a:r>
          </a:p>
          <a:p>
            <a:pPr marL="285750" indent="-285750">
              <a:buFont typeface="Arial" panose="020B0604020202020204" pitchFamily="34" charset="0"/>
              <a:buChar char="•"/>
            </a:pPr>
            <a:r>
              <a:rPr lang="en-US" b="1" i="1">
                <a:latin typeface="Cambria" panose="02040503050406030204" pitchFamily="18" charset="0"/>
              </a:rPr>
              <a:t>Providers</a:t>
            </a:r>
            <a:r>
              <a:rPr lang="en-US">
                <a:latin typeface="Cambria" panose="02040503050406030204" pitchFamily="18" charset="0"/>
              </a:rPr>
              <a:t> - The </a:t>
            </a:r>
            <a:r>
              <a:rPr lang="en-US" sz="1400" dirty="0">
                <a:solidFill>
                  <a:schemeClr val="bg2">
                    <a:lumMod val="50000"/>
                  </a:schemeClr>
                </a:solidFill>
                <a:latin typeface="Consolas" panose="020B0609020204030204" pitchFamily="49" charset="0"/>
              </a:rPr>
              <a:t>Providers</a:t>
            </a:r>
            <a:r>
              <a:rPr lang="en-US">
                <a:latin typeface="Cambria" panose="02040503050406030204" pitchFamily="18" charset="0"/>
              </a:rPr>
              <a:t> directory contains all of the service providers for your application. Service providers bootstrap your application by binding services in the service container, registering events, or performing any other tasks to prepare your application for incoming requests.</a:t>
            </a:r>
          </a:p>
          <a:p>
            <a:pPr marL="285750" indent="-285750">
              <a:buFont typeface="Arial" panose="020B0604020202020204" pitchFamily="34" charset="0"/>
              <a:buChar char="•"/>
            </a:pPr>
            <a:r>
              <a:rPr lang="en-US" b="1" i="1">
                <a:latin typeface="Cambria" panose="02040503050406030204" pitchFamily="18" charset="0"/>
              </a:rPr>
              <a:t>Mail</a:t>
            </a:r>
            <a:r>
              <a:rPr lang="en-US">
                <a:latin typeface="Cambria" panose="02040503050406030204" pitchFamily="18" charset="0"/>
              </a:rPr>
              <a:t> - This </a:t>
            </a:r>
            <a:r>
              <a:rPr lang="en-US" sz="1400" dirty="0">
                <a:solidFill>
                  <a:schemeClr val="bg2">
                    <a:lumMod val="50000"/>
                  </a:schemeClr>
                </a:solidFill>
                <a:latin typeface="Consolas" panose="020B0609020204030204" pitchFamily="49" charset="0"/>
              </a:rPr>
              <a:t>directory</a:t>
            </a:r>
            <a:r>
              <a:rPr lang="en-US">
                <a:latin typeface="Cambria" panose="02040503050406030204" pitchFamily="18" charset="0"/>
              </a:rPr>
              <a:t> does not exist by default, but will be created for you if you execute the </a:t>
            </a:r>
            <a:r>
              <a:rPr lang="en-US" sz="1400" dirty="0" err="1">
                <a:solidFill>
                  <a:schemeClr val="bg2">
                    <a:lumMod val="50000"/>
                  </a:schemeClr>
                </a:solidFill>
                <a:latin typeface="Consolas" panose="020B0609020204030204" pitchFamily="49" charset="0"/>
              </a:rPr>
              <a:t>make:mail</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Artisan command. The Mail directory contains all of your classes that represent emails sent by your application. Mail objects allow you to encapsulate all of the logic of building an email in a single, simple class that may be sent using the </a:t>
            </a:r>
            <a:r>
              <a:rPr lang="en-US" sz="1400" dirty="0">
                <a:solidFill>
                  <a:schemeClr val="bg2">
                    <a:lumMod val="50000"/>
                  </a:schemeClr>
                </a:solidFill>
                <a:latin typeface="Consolas" panose="020B0609020204030204" pitchFamily="49" charset="0"/>
              </a:rPr>
              <a:t>Mail::send </a:t>
            </a:r>
            <a:r>
              <a:rPr lang="en-US">
                <a:latin typeface="Cambria" panose="02040503050406030204" pitchFamily="18" charset="0"/>
              </a:rPr>
              <a:t>method.</a:t>
            </a:r>
          </a:p>
          <a:p>
            <a:endParaRPr lang="en-US">
              <a:latin typeface="Cambria" panose="02040503050406030204" pitchFamily="18" charset="0"/>
            </a:endParaRPr>
          </a:p>
        </p:txBody>
      </p:sp>
    </p:spTree>
    <p:extLst>
      <p:ext uri="{BB962C8B-B14F-4D97-AF65-F5344CB8AC3E}">
        <p14:creationId xmlns:p14="http://schemas.microsoft.com/office/powerpoint/2010/main" val="242834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Laravel Routing</a:t>
            </a:r>
          </a:p>
        </p:txBody>
      </p:sp>
      <p:sp>
        <p:nvSpPr>
          <p:cNvPr id="4" name="TextBox 3">
            <a:extLst>
              <a:ext uri="{FF2B5EF4-FFF2-40B4-BE49-F238E27FC236}">
                <a16:creationId xmlns:a16="http://schemas.microsoft.com/office/drawing/2014/main" id="{E00A471B-FCB5-3949-B014-0D06C67E41B3}"/>
              </a:ext>
            </a:extLst>
          </p:cNvPr>
          <p:cNvSpPr txBox="1"/>
          <p:nvPr/>
        </p:nvSpPr>
        <p:spPr>
          <a:xfrm>
            <a:off x="476204" y="2017059"/>
            <a:ext cx="8126257" cy="3939540"/>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Routing is one of the essential concepts in Laravel. </a:t>
            </a:r>
          </a:p>
          <a:p>
            <a:pPr marL="285750" indent="-285750">
              <a:buFont typeface="Arial" panose="020B0604020202020204" pitchFamily="34" charset="0"/>
              <a:buChar char="•"/>
            </a:pPr>
            <a:r>
              <a:rPr lang="en-US">
                <a:latin typeface="Cambria" panose="02040503050406030204" pitchFamily="18" charset="0"/>
              </a:rPr>
              <a:t>Routing in Laravel allows you to route all your application requests to its appropriate controller.</a:t>
            </a:r>
          </a:p>
          <a:p>
            <a:pPr marL="285750" indent="-285750">
              <a:buFont typeface="Arial" panose="020B0604020202020204" pitchFamily="34" charset="0"/>
              <a:buChar char="•"/>
            </a:pPr>
            <a:r>
              <a:rPr lang="en-US">
                <a:latin typeface="Cambria" panose="02040503050406030204" pitchFamily="18" charset="0"/>
              </a:rPr>
              <a:t>The most basic Laravel routes accept a URI and a </a:t>
            </a:r>
            <a:r>
              <a:rPr lang="en-US" sz="1400" dirty="0">
                <a:solidFill>
                  <a:schemeClr val="bg2">
                    <a:lumMod val="50000"/>
                  </a:schemeClr>
                </a:solidFill>
                <a:latin typeface="Consolas" panose="020B0609020204030204" pitchFamily="49" charset="0"/>
              </a:rPr>
              <a:t>Closure</a:t>
            </a:r>
            <a:r>
              <a:rPr lang="en-US">
                <a:latin typeface="Cambria" panose="02040503050406030204" pitchFamily="18" charset="0"/>
              </a:rPr>
              <a:t>, providing a very simple and expressive method of defining routes.</a:t>
            </a:r>
          </a:p>
          <a:p>
            <a:pPr lvl="1"/>
            <a:r>
              <a:rPr lang="en-US" sz="1400" dirty="0">
                <a:solidFill>
                  <a:schemeClr val="bg2">
                    <a:lumMod val="50000"/>
                  </a:schemeClr>
                </a:solidFill>
                <a:latin typeface="Consolas" panose="020B0609020204030204" pitchFamily="49" charset="0"/>
              </a:rPr>
              <a:t>Route::method(</a:t>
            </a:r>
            <a:r>
              <a:rPr lang="en-US" sz="1400" dirty="0" err="1">
                <a:solidFill>
                  <a:schemeClr val="bg2">
                    <a:lumMod val="50000"/>
                  </a:schemeClr>
                </a:solidFill>
                <a:latin typeface="Consolas" panose="020B0609020204030204" pitchFamily="49" charset="0"/>
              </a:rPr>
              <a:t>uri,closure</a:t>
            </a:r>
            <a:r>
              <a:rPr lang="en-US" sz="1400" dirty="0">
                <a:solidFill>
                  <a:schemeClr val="bg2">
                    <a:lumMod val="50000"/>
                  </a:schemeClr>
                </a:solidFill>
                <a:latin typeface="Consolas" panose="020B0609020204030204" pitchFamily="49" charset="0"/>
              </a:rPr>
              <a:t>);</a:t>
            </a:r>
          </a:p>
          <a:p>
            <a:endParaRPr lang="en-US">
              <a:latin typeface="Cambria" panose="02040503050406030204" pitchFamily="18" charset="0"/>
            </a:endParaRPr>
          </a:p>
          <a:p>
            <a:pPr lvl="1"/>
            <a:r>
              <a:rPr lang="en-US" sz="1400" dirty="0">
                <a:solidFill>
                  <a:schemeClr val="bg2">
                    <a:lumMod val="50000"/>
                  </a:schemeClr>
                </a:solidFill>
                <a:latin typeface="Consolas" panose="020B0609020204030204" pitchFamily="49" charset="0"/>
              </a:rPr>
              <a:t>Route::get('/hello', function () {</a:t>
            </a:r>
          </a:p>
          <a:p>
            <a:pPr lvl="1"/>
            <a:r>
              <a:rPr lang="en-US" sz="1400" dirty="0">
                <a:solidFill>
                  <a:schemeClr val="bg2">
                    <a:lumMod val="50000"/>
                  </a:schemeClr>
                </a:solidFill>
                <a:latin typeface="Consolas" panose="020B0609020204030204" pitchFamily="49" charset="0"/>
              </a:rPr>
              <a:t>    return 'Hello World';</a:t>
            </a:r>
          </a:p>
          <a:p>
            <a:pPr lvl="1"/>
            <a:r>
              <a:rPr lang="en-US" sz="1400" dirty="0">
                <a:solidFill>
                  <a:schemeClr val="bg2">
                    <a:lumMod val="50000"/>
                  </a:schemeClr>
                </a:solidFill>
                <a:latin typeface="Consolas" panose="020B0609020204030204" pitchFamily="49" charset="0"/>
              </a:rPr>
              <a:t>});</a:t>
            </a:r>
          </a:p>
          <a:p>
            <a:pPr lvl="1"/>
            <a:endParaRPr lang="en-US" sz="1400"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All Laravel routes are defined in your route files, which are located in the routes directory.</a:t>
            </a:r>
          </a:p>
          <a:p>
            <a:pPr marL="285750" indent="-285750">
              <a:buFont typeface="Arial" panose="020B0604020202020204" pitchFamily="34" charset="0"/>
              <a:buChar char="•"/>
            </a:pPr>
            <a:r>
              <a:rPr lang="en-US">
                <a:latin typeface="Cambria" panose="02040503050406030204" pitchFamily="18" charset="0"/>
              </a:rPr>
              <a:t>These files are automatically loaded by the framework. The </a:t>
            </a:r>
            <a:r>
              <a:rPr lang="en-US" sz="1400" dirty="0">
                <a:solidFill>
                  <a:schemeClr val="bg2">
                    <a:lumMod val="50000"/>
                  </a:schemeClr>
                </a:solidFill>
                <a:latin typeface="Consolas" panose="020B0609020204030204" pitchFamily="49" charset="0"/>
              </a:rPr>
              <a:t>routes/</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file defines routes that are for your web interface. </a:t>
            </a:r>
          </a:p>
        </p:txBody>
      </p:sp>
      <p:cxnSp>
        <p:nvCxnSpPr>
          <p:cNvPr id="12" name="Straight Arrow Connector 11">
            <a:extLst>
              <a:ext uri="{FF2B5EF4-FFF2-40B4-BE49-F238E27FC236}">
                <a16:creationId xmlns:a16="http://schemas.microsoft.com/office/drawing/2014/main" id="{5255E39C-7D57-4181-A176-360BF426A0EA}"/>
              </a:ext>
            </a:extLst>
          </p:cNvPr>
          <p:cNvCxnSpPr/>
          <p:nvPr/>
        </p:nvCxnSpPr>
        <p:spPr>
          <a:xfrm>
            <a:off x="2396971" y="3755255"/>
            <a:ext cx="2885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169889A-DE5A-40CF-B720-356361FCA37E}"/>
              </a:ext>
            </a:extLst>
          </p:cNvPr>
          <p:cNvCxnSpPr/>
          <p:nvPr/>
        </p:nvCxnSpPr>
        <p:spPr>
          <a:xfrm>
            <a:off x="3339484" y="3845509"/>
            <a:ext cx="2885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339398-093C-4D44-B626-C95746377B28}"/>
              </a:ext>
            </a:extLst>
          </p:cNvPr>
          <p:cNvCxnSpPr/>
          <p:nvPr/>
        </p:nvCxnSpPr>
        <p:spPr>
          <a:xfrm flipV="1">
            <a:off x="2396971" y="3755255"/>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18E1A0-E613-42B6-A21F-0E55A6DB995C}"/>
              </a:ext>
            </a:extLst>
          </p:cNvPr>
          <p:cNvCxnSpPr>
            <a:cxnSpLocks/>
          </p:cNvCxnSpPr>
          <p:nvPr/>
        </p:nvCxnSpPr>
        <p:spPr>
          <a:xfrm flipV="1">
            <a:off x="3339484" y="3848249"/>
            <a:ext cx="1480" cy="59406"/>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E80799-D3E7-4FCF-9F78-055208217800}"/>
              </a:ext>
            </a:extLst>
          </p:cNvPr>
          <p:cNvSpPr txBox="1"/>
          <p:nvPr/>
        </p:nvSpPr>
        <p:spPr>
          <a:xfrm>
            <a:off x="5446451" y="3508620"/>
            <a:ext cx="449798" cy="261610"/>
          </a:xfrm>
          <a:prstGeom prst="rect">
            <a:avLst/>
          </a:prstGeom>
          <a:noFill/>
          <a:ln>
            <a:solidFill>
              <a:schemeClr val="bg2">
                <a:lumMod val="50000"/>
              </a:schemeClr>
            </a:solidFill>
          </a:ln>
        </p:spPr>
        <p:txBody>
          <a:bodyPr wrap="square" rtlCol="0">
            <a:spAutoFit/>
          </a:bodyPr>
          <a:lstStyle/>
          <a:p>
            <a:r>
              <a:rPr lang="en-US" sz="1100">
                <a:solidFill>
                  <a:schemeClr val="bg2">
                    <a:lumMod val="50000"/>
                  </a:schemeClr>
                </a:solidFill>
                <a:latin typeface="Consolas" panose="020B0609020204030204" pitchFamily="49" charset="0"/>
              </a:rPr>
              <a:t>URI</a:t>
            </a:r>
          </a:p>
        </p:txBody>
      </p:sp>
      <p:sp>
        <p:nvSpPr>
          <p:cNvPr id="19" name="TextBox 18">
            <a:extLst>
              <a:ext uri="{FF2B5EF4-FFF2-40B4-BE49-F238E27FC236}">
                <a16:creationId xmlns:a16="http://schemas.microsoft.com/office/drawing/2014/main" id="{0E9BEE18-DC37-405A-9BCB-FB9484AFA75A}"/>
              </a:ext>
            </a:extLst>
          </p:cNvPr>
          <p:cNvSpPr txBox="1"/>
          <p:nvPr/>
        </p:nvSpPr>
        <p:spPr>
          <a:xfrm>
            <a:off x="6499196" y="3720446"/>
            <a:ext cx="865063" cy="261610"/>
          </a:xfrm>
          <a:prstGeom prst="rect">
            <a:avLst/>
          </a:prstGeom>
          <a:noFill/>
          <a:ln>
            <a:solidFill>
              <a:schemeClr val="bg2">
                <a:lumMod val="50000"/>
              </a:schemeClr>
            </a:solidFill>
          </a:ln>
        </p:spPr>
        <p:txBody>
          <a:bodyPr wrap="square" rtlCol="0">
            <a:spAutoFit/>
          </a:bodyPr>
          <a:lstStyle/>
          <a:p>
            <a:r>
              <a:rPr lang="en-US" sz="1100">
                <a:solidFill>
                  <a:schemeClr val="bg2">
                    <a:lumMod val="50000"/>
                  </a:schemeClr>
                </a:solidFill>
                <a:latin typeface="Consolas" panose="020B0609020204030204" pitchFamily="49" charset="0"/>
              </a:rPr>
              <a:t>Closure</a:t>
            </a:r>
          </a:p>
        </p:txBody>
      </p:sp>
    </p:spTree>
    <p:extLst>
      <p:ext uri="{BB962C8B-B14F-4D97-AF65-F5344CB8AC3E}">
        <p14:creationId xmlns:p14="http://schemas.microsoft.com/office/powerpoint/2010/main" val="1573536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Routing</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id="{5925B98A-40C0-479E-B5E8-960DB8D9D5B7}"/>
              </a:ext>
            </a:extLst>
          </p:cNvPr>
          <p:cNvSpPr txBox="1"/>
          <p:nvPr/>
        </p:nvSpPr>
        <p:spPr>
          <a:xfrm>
            <a:off x="335494" y="924714"/>
            <a:ext cx="8133803" cy="5416868"/>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These routes are assigned the web middleware group, which provides </a:t>
            </a:r>
          </a:p>
          <a:p>
            <a:r>
              <a:rPr lang="en-US">
                <a:latin typeface="Cambria" panose="02040503050406030204" pitchFamily="18" charset="0"/>
              </a:rPr>
              <a:t>      features like session state and CSRF protection. </a:t>
            </a:r>
          </a:p>
          <a:p>
            <a:pPr marL="285750" indent="-285750">
              <a:buFont typeface="Arial" panose="020B0604020202020204" pitchFamily="34" charset="0"/>
              <a:buChar char="•"/>
            </a:pPr>
            <a:r>
              <a:rPr lang="en-US">
                <a:latin typeface="Cambria" panose="02040503050406030204" pitchFamily="18" charset="0"/>
              </a:rPr>
              <a:t>For most applications, you will begin by defining routes in your </a:t>
            </a:r>
            <a:r>
              <a:rPr lang="en-US" sz="1400" dirty="0">
                <a:solidFill>
                  <a:schemeClr val="bg2">
                    <a:lumMod val="50000"/>
                  </a:schemeClr>
                </a:solidFill>
                <a:latin typeface="Consolas" panose="020B0609020204030204" pitchFamily="49" charset="0"/>
              </a:rPr>
              <a:t>routes/</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file.</a:t>
            </a:r>
          </a:p>
          <a:p>
            <a:pPr marL="285750" indent="-285750">
              <a:buFont typeface="Arial" panose="020B0604020202020204" pitchFamily="34" charset="0"/>
              <a:buChar char="•"/>
            </a:pPr>
            <a:r>
              <a:rPr lang="en-US">
                <a:latin typeface="Cambria" panose="02040503050406030204" pitchFamily="18" charset="0"/>
              </a:rPr>
              <a:t>The routes defined in </a:t>
            </a:r>
            <a:r>
              <a:rPr lang="en-US" sz="1400" dirty="0">
                <a:solidFill>
                  <a:schemeClr val="bg2">
                    <a:lumMod val="50000"/>
                  </a:schemeClr>
                </a:solidFill>
                <a:latin typeface="Consolas" panose="020B0609020204030204" pitchFamily="49" charset="0"/>
              </a:rPr>
              <a:t>routes/</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may be accessed by entering the defined route's URL in your browser.</a:t>
            </a:r>
          </a:p>
          <a:p>
            <a:pPr marL="742950" lvl="1" indent="-285750">
              <a:buFont typeface="Arial" panose="020B0604020202020204" pitchFamily="34" charset="0"/>
              <a:buChar char="•"/>
            </a:pPr>
            <a:r>
              <a:rPr lang="en-US">
                <a:latin typeface="Cambria" panose="02040503050406030204" pitchFamily="18" charset="0"/>
                <a:hlinkClick r:id="rId2"/>
              </a:rPr>
              <a:t>http://localhost:8000/hello</a:t>
            </a: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We can also write necessary functions in other files and bind them with route.</a:t>
            </a:r>
          </a:p>
          <a:p>
            <a:pPr marL="285750" indent="-285750">
              <a:buFont typeface="Arial" panose="020B0604020202020204" pitchFamily="34" charset="0"/>
              <a:buChar char="•"/>
            </a:pPr>
            <a:r>
              <a:rPr lang="en-US">
                <a:latin typeface="Cambria" panose="02040503050406030204" pitchFamily="18" charset="0"/>
              </a:rPr>
              <a:t>Available routing methods</a:t>
            </a:r>
          </a:p>
          <a:p>
            <a:pPr lvl="1"/>
            <a:r>
              <a:rPr lang="en-US" sz="1400" dirty="0">
                <a:solidFill>
                  <a:schemeClr val="bg2">
                    <a:lumMod val="50000"/>
                  </a:schemeClr>
                </a:solidFill>
                <a:latin typeface="Consolas" panose="020B0609020204030204" pitchFamily="49" charset="0"/>
              </a:rPr>
              <a:t>Route::get($</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Route::post($</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Route::put($</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Route::patch($</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Route::delete($</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lvl="1"/>
            <a:r>
              <a:rPr lang="en-US" sz="1400" dirty="0">
                <a:solidFill>
                  <a:schemeClr val="bg2">
                    <a:lumMod val="50000"/>
                  </a:schemeClr>
                </a:solidFill>
                <a:latin typeface="Consolas" panose="020B0609020204030204" pitchFamily="49" charset="0"/>
              </a:rPr>
              <a:t>Route::options($</a:t>
            </a:r>
            <a:r>
              <a:rPr lang="en-US" sz="1400" dirty="0" err="1">
                <a:solidFill>
                  <a:schemeClr val="bg2">
                    <a:lumMod val="50000"/>
                  </a:schemeClr>
                </a:solidFill>
                <a:latin typeface="Consolas" panose="020B0609020204030204" pitchFamily="49" charset="0"/>
              </a:rPr>
              <a:t>uri</a:t>
            </a:r>
            <a:r>
              <a:rPr lang="en-US" sz="1400" dirty="0">
                <a:solidFill>
                  <a:schemeClr val="bg2">
                    <a:lumMod val="50000"/>
                  </a:schemeClr>
                </a:solidFill>
                <a:latin typeface="Consolas" panose="020B0609020204030204" pitchFamily="49" charset="0"/>
              </a:rPr>
              <a:t>, $callback);</a:t>
            </a:r>
          </a:p>
          <a:p>
            <a:pPr marL="285750" indent="-285750">
              <a:buFont typeface="Arial" panose="020B0604020202020204" pitchFamily="34" charset="0"/>
              <a:buChar char="•"/>
            </a:pPr>
            <a:r>
              <a:rPr lang="en-US">
                <a:latin typeface="Cambria" panose="02040503050406030204" pitchFamily="18" charset="0"/>
              </a:rPr>
              <a:t>If you are defining a route that redirects to another URI, you may use the Route::redirect method.</a:t>
            </a:r>
          </a:p>
          <a:p>
            <a:pPr lvl="1"/>
            <a:r>
              <a:rPr lang="en-US" sz="1400" dirty="0">
                <a:solidFill>
                  <a:schemeClr val="bg2">
                    <a:lumMod val="50000"/>
                  </a:schemeClr>
                </a:solidFill>
                <a:latin typeface="Consolas" panose="020B0609020204030204" pitchFamily="49" charset="0"/>
              </a:rPr>
              <a:t>Route::redirect('/here', '/there');</a:t>
            </a:r>
          </a:p>
          <a:p>
            <a:pPr marL="285750" indent="-285750">
              <a:buFont typeface="Arial" panose="020B0604020202020204" pitchFamily="34" charset="0"/>
              <a:buChar char="•"/>
            </a:pPr>
            <a:endParaRPr lang="en-US" sz="1400" dirty="0">
              <a:solidFill>
                <a:schemeClr val="bg2">
                  <a:lumMod val="50000"/>
                </a:schemeClr>
              </a:solidFill>
              <a:latin typeface="Consolas" panose="020B0609020204030204" pitchFamily="49" charset="0"/>
            </a:endParaRPr>
          </a:p>
          <a:p>
            <a:pPr lvl="1"/>
            <a:endParaRPr lang="en-FI" sz="1400" dirty="0">
              <a:solidFill>
                <a:schemeClr val="bg2">
                  <a:lumMod val="50000"/>
                </a:schemeClr>
              </a:solidFill>
              <a:latin typeface="Consolas" panose="020B0609020204030204" pitchFamily="49" charset="0"/>
            </a:endParaRPr>
          </a:p>
          <a:p>
            <a:endParaRPr lang="en-US">
              <a:latin typeface="Cambria" panose="02040503050406030204" pitchFamily="18" charset="0"/>
            </a:endParaRPr>
          </a:p>
        </p:txBody>
      </p:sp>
    </p:spTree>
    <p:extLst>
      <p:ext uri="{BB962C8B-B14F-4D97-AF65-F5344CB8AC3E}">
        <p14:creationId xmlns:p14="http://schemas.microsoft.com/office/powerpoint/2010/main" val="1621997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Creating First Route </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id="{5925B98A-40C0-479E-B5E8-960DB8D9D5B7}"/>
              </a:ext>
            </a:extLst>
          </p:cNvPr>
          <p:cNvSpPr txBox="1"/>
          <p:nvPr/>
        </p:nvSpPr>
        <p:spPr>
          <a:xfrm>
            <a:off x="335494" y="924714"/>
            <a:ext cx="8133803" cy="6617196"/>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Open </a:t>
            </a:r>
            <a:r>
              <a:rPr lang="en-US" sz="1200" dirty="0">
                <a:solidFill>
                  <a:schemeClr val="bg2">
                    <a:lumMod val="50000"/>
                  </a:schemeClr>
                </a:solidFill>
                <a:latin typeface="Consolas" panose="020B0609020204030204" pitchFamily="49" charset="0"/>
              </a:rPr>
              <a:t>routes/</a:t>
            </a:r>
            <a:r>
              <a:rPr lang="en-US" sz="1200" dirty="0" err="1">
                <a:solidFill>
                  <a:schemeClr val="bg2">
                    <a:lumMod val="50000"/>
                  </a:schemeClr>
                </a:solidFill>
                <a:latin typeface="Consolas" panose="020B0609020204030204" pitchFamily="49" charset="0"/>
              </a:rPr>
              <a:t>web.php</a:t>
            </a:r>
            <a:r>
              <a:rPr lang="en-US" sz="1200" dirty="0">
                <a:solidFill>
                  <a:schemeClr val="bg2">
                    <a:lumMod val="50000"/>
                  </a:schemeClr>
                </a:solidFill>
                <a:latin typeface="Consolas" panose="020B0609020204030204" pitchFamily="49" charset="0"/>
              </a:rPr>
              <a:t> </a:t>
            </a:r>
            <a:r>
              <a:rPr lang="en-US">
                <a:latin typeface="Cambria" panose="02040503050406030204" pitchFamily="18" charset="0"/>
              </a:rPr>
              <a:t>in any text editor. Here </a:t>
            </a:r>
            <a:r>
              <a:rPr lang="en-US" err="1">
                <a:latin typeface="Cambria" panose="02040503050406030204" pitchFamily="18" charset="0"/>
              </a:rPr>
              <a:t>VsCode</a:t>
            </a:r>
            <a:r>
              <a:rPr lang="en-US">
                <a:latin typeface="Cambria" panose="02040503050406030204" pitchFamily="18" charset="0"/>
              </a:rPr>
              <a:t> will be used.</a:t>
            </a:r>
          </a:p>
          <a:p>
            <a:pPr marL="285750" indent="-285750">
              <a:buFont typeface="Arial" panose="020B0604020202020204" pitchFamily="34" charset="0"/>
              <a:buChar char="•"/>
            </a:pPr>
            <a:r>
              <a:rPr lang="en-US">
                <a:latin typeface="Cambria" panose="02040503050406030204" pitchFamily="18" charset="0"/>
              </a:rPr>
              <a:t>Write a route</a:t>
            </a:r>
          </a:p>
          <a:p>
            <a:pPr lvl="1"/>
            <a:r>
              <a:rPr lang="en-US" sz="1200" dirty="0">
                <a:solidFill>
                  <a:schemeClr val="bg2">
                    <a:lumMod val="50000"/>
                  </a:schemeClr>
                </a:solidFill>
                <a:latin typeface="Consolas" panose="020B0609020204030204" pitchFamily="49" charset="0"/>
              </a:rPr>
              <a:t>Route::get('/hello', function () {</a:t>
            </a:r>
          </a:p>
          <a:p>
            <a:pPr lvl="1"/>
            <a:r>
              <a:rPr lang="en-US" sz="1200" dirty="0">
                <a:solidFill>
                  <a:schemeClr val="bg2">
                    <a:lumMod val="50000"/>
                  </a:schemeClr>
                </a:solidFill>
                <a:latin typeface="Consolas" panose="020B0609020204030204" pitchFamily="49" charset="0"/>
              </a:rPr>
              <a:t>    return 'Hello World';</a:t>
            </a:r>
          </a:p>
          <a:p>
            <a:pPr lvl="1"/>
            <a:r>
              <a:rPr lang="en-US" sz="1200" dirty="0">
                <a:solidFill>
                  <a:schemeClr val="bg2">
                    <a:lumMod val="50000"/>
                  </a:schemeClr>
                </a:solidFill>
                <a:latin typeface="Consolas" panose="020B0609020204030204" pitchFamily="49" charset="0"/>
              </a:rPr>
              <a:t>});</a:t>
            </a:r>
          </a:p>
          <a:p>
            <a:pPr lvl="1"/>
            <a:endParaRPr lang="en-US" sz="1200" dirty="0">
              <a:solidFill>
                <a:schemeClr val="bg2">
                  <a:lumMod val="50000"/>
                </a:schemeClr>
              </a:solidFill>
              <a:latin typeface="Consolas" panose="020B0609020204030204" pitchFamily="49" charset="0"/>
            </a:endParaRPr>
          </a:p>
          <a:p>
            <a:pPr lvl="1"/>
            <a:endParaRPr lang="en-US" sz="1200" dirty="0">
              <a:solidFill>
                <a:schemeClr val="bg2">
                  <a:lumMod val="50000"/>
                </a:schemeClr>
              </a:solidFill>
              <a:latin typeface="Consolas" panose="020B0609020204030204" pitchFamily="49" charset="0"/>
            </a:endParaRPr>
          </a:p>
          <a:p>
            <a:pPr lvl="1"/>
            <a:endParaRPr lang="en-US" sz="1200"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Type the route in browser</a:t>
            </a:r>
          </a:p>
          <a:p>
            <a:pPr marL="742950" lvl="1" indent="-285750">
              <a:buFont typeface="Arial" panose="020B0604020202020204" pitchFamily="34" charset="0"/>
              <a:buChar char="•"/>
            </a:pPr>
            <a:r>
              <a:rPr lang="en-US">
                <a:latin typeface="Cambria" panose="02040503050406030204" pitchFamily="18" charset="0"/>
                <a:hlinkClick r:id="rId2"/>
              </a:rPr>
              <a:t>http://localhost:8000/hello</a:t>
            </a:r>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Try this</a:t>
            </a:r>
          </a:p>
          <a:p>
            <a:pPr lvl="1"/>
            <a:r>
              <a:rPr lang="en-US" sz="1200" dirty="0">
                <a:solidFill>
                  <a:schemeClr val="bg2">
                    <a:lumMod val="50000"/>
                  </a:schemeClr>
                </a:solidFill>
                <a:latin typeface="Consolas" panose="020B0609020204030204" pitchFamily="49" charset="0"/>
              </a:rPr>
              <a:t>Route::get('/hello/bold', function () {</a:t>
            </a:r>
          </a:p>
          <a:p>
            <a:pPr lvl="1"/>
            <a:r>
              <a:rPr lang="en-US" sz="1200" dirty="0">
                <a:solidFill>
                  <a:schemeClr val="bg2">
                    <a:lumMod val="50000"/>
                  </a:schemeClr>
                </a:solidFill>
                <a:latin typeface="Consolas" panose="020B0609020204030204" pitchFamily="49" charset="0"/>
              </a:rPr>
              <a:t>    return '&lt;h1&gt;Hello World&lt;/h1&gt;';</a:t>
            </a:r>
          </a:p>
          <a:p>
            <a:pPr lvl="1"/>
            <a:r>
              <a:rPr lang="en-US" sz="1200" dirty="0">
                <a:solidFill>
                  <a:schemeClr val="bg2">
                    <a:lumMod val="50000"/>
                  </a:schemeClr>
                </a:solidFill>
                <a:latin typeface="Consolas" panose="020B0609020204030204" pitchFamily="49" charset="0"/>
              </a:rPr>
              <a:t>});</a:t>
            </a:r>
          </a:p>
          <a:p>
            <a:pPr lvl="1"/>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Output</a:t>
            </a: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You can add as much routes you can and also add HTML with it.</a:t>
            </a:r>
          </a:p>
          <a:p>
            <a:pPr marL="285750" indent="-285750">
              <a:buFont typeface="Arial" panose="020B0604020202020204" pitchFamily="34" charset="0"/>
              <a:buChar char="•"/>
            </a:pPr>
            <a:endParaRPr lang="en-US">
              <a:latin typeface="Cambria" panose="02040503050406030204" pitchFamily="18" charset="0"/>
            </a:endParaRPr>
          </a:p>
          <a:p>
            <a:pPr lvl="1"/>
            <a:endParaRPr lang="en-US">
              <a:latin typeface="Cambria" panose="02040503050406030204" pitchFamily="18" charset="0"/>
            </a:endParaRPr>
          </a:p>
          <a:p>
            <a:pPr marL="742950" lvl="1"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sz="1400" dirty="0">
              <a:solidFill>
                <a:schemeClr val="bg2">
                  <a:lumMod val="50000"/>
                </a:schemeClr>
              </a:solidFill>
              <a:latin typeface="Consolas" panose="020B0609020204030204" pitchFamily="49" charset="0"/>
            </a:endParaRPr>
          </a:p>
          <a:p>
            <a:pPr lvl="1"/>
            <a:endParaRPr lang="en-FI" sz="1400" dirty="0">
              <a:solidFill>
                <a:schemeClr val="bg2">
                  <a:lumMod val="50000"/>
                </a:schemeClr>
              </a:solidFill>
              <a:latin typeface="Consolas" panose="020B0609020204030204" pitchFamily="49" charset="0"/>
            </a:endParaRPr>
          </a:p>
          <a:p>
            <a:endParaRPr lang="en-US">
              <a:latin typeface="Cambria" panose="02040503050406030204" pitchFamily="18" charset="0"/>
            </a:endParaRPr>
          </a:p>
        </p:txBody>
      </p:sp>
      <p:pic>
        <p:nvPicPr>
          <p:cNvPr id="3" name="Picture 2">
            <a:extLst>
              <a:ext uri="{FF2B5EF4-FFF2-40B4-BE49-F238E27FC236}">
                <a16:creationId xmlns:a16="http://schemas.microsoft.com/office/drawing/2014/main" id="{6067C9D0-2D01-41CD-BCA2-31598CFB465D}"/>
              </a:ext>
            </a:extLst>
          </p:cNvPr>
          <p:cNvPicPr>
            <a:picLocks noChangeAspect="1"/>
          </p:cNvPicPr>
          <p:nvPr/>
        </p:nvPicPr>
        <p:blipFill>
          <a:blip r:embed="rId3"/>
          <a:stretch>
            <a:fillRect/>
          </a:stretch>
        </p:blipFill>
        <p:spPr>
          <a:xfrm>
            <a:off x="3831686" y="1274971"/>
            <a:ext cx="2489216" cy="1274008"/>
          </a:xfrm>
          <a:prstGeom prst="rect">
            <a:avLst/>
          </a:prstGeom>
        </p:spPr>
      </p:pic>
      <p:pic>
        <p:nvPicPr>
          <p:cNvPr id="5" name="Picture 4">
            <a:extLst>
              <a:ext uri="{FF2B5EF4-FFF2-40B4-BE49-F238E27FC236}">
                <a16:creationId xmlns:a16="http://schemas.microsoft.com/office/drawing/2014/main" id="{32CDF6DE-CF40-44DA-A9FA-5ECD99054B87}"/>
              </a:ext>
            </a:extLst>
          </p:cNvPr>
          <p:cNvPicPr>
            <a:picLocks noChangeAspect="1"/>
          </p:cNvPicPr>
          <p:nvPr/>
        </p:nvPicPr>
        <p:blipFill>
          <a:blip r:embed="rId4"/>
          <a:stretch>
            <a:fillRect/>
          </a:stretch>
        </p:blipFill>
        <p:spPr>
          <a:xfrm>
            <a:off x="3907302" y="2841292"/>
            <a:ext cx="2971800" cy="819150"/>
          </a:xfrm>
          <a:prstGeom prst="rect">
            <a:avLst/>
          </a:prstGeom>
        </p:spPr>
      </p:pic>
      <p:pic>
        <p:nvPicPr>
          <p:cNvPr id="8" name="Picture 7">
            <a:extLst>
              <a:ext uri="{FF2B5EF4-FFF2-40B4-BE49-F238E27FC236}">
                <a16:creationId xmlns:a16="http://schemas.microsoft.com/office/drawing/2014/main" id="{66051D7D-868A-4C96-9FAA-E0CEADAE8B5E}"/>
              </a:ext>
            </a:extLst>
          </p:cNvPr>
          <p:cNvPicPr>
            <a:picLocks noChangeAspect="1"/>
          </p:cNvPicPr>
          <p:nvPr/>
        </p:nvPicPr>
        <p:blipFill>
          <a:blip r:embed="rId5"/>
          <a:stretch>
            <a:fillRect/>
          </a:stretch>
        </p:blipFill>
        <p:spPr>
          <a:xfrm>
            <a:off x="4196903" y="3668446"/>
            <a:ext cx="2710774" cy="914400"/>
          </a:xfrm>
          <a:prstGeom prst="rect">
            <a:avLst/>
          </a:prstGeom>
        </p:spPr>
      </p:pic>
      <p:pic>
        <p:nvPicPr>
          <p:cNvPr id="9" name="Picture 8">
            <a:extLst>
              <a:ext uri="{FF2B5EF4-FFF2-40B4-BE49-F238E27FC236}">
                <a16:creationId xmlns:a16="http://schemas.microsoft.com/office/drawing/2014/main" id="{30D22C2E-0DCF-43DC-89CA-EAE4097D686C}"/>
              </a:ext>
            </a:extLst>
          </p:cNvPr>
          <p:cNvPicPr>
            <a:picLocks noChangeAspect="1"/>
          </p:cNvPicPr>
          <p:nvPr/>
        </p:nvPicPr>
        <p:blipFill>
          <a:blip r:embed="rId6"/>
          <a:stretch>
            <a:fillRect/>
          </a:stretch>
        </p:blipFill>
        <p:spPr>
          <a:xfrm>
            <a:off x="3778714" y="4735074"/>
            <a:ext cx="3228975" cy="923925"/>
          </a:xfrm>
          <a:prstGeom prst="rect">
            <a:avLst/>
          </a:prstGeom>
        </p:spPr>
      </p:pic>
    </p:spTree>
    <p:extLst>
      <p:ext uri="{BB962C8B-B14F-4D97-AF65-F5344CB8AC3E}">
        <p14:creationId xmlns:p14="http://schemas.microsoft.com/office/powerpoint/2010/main" val="366477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 Outline</a:t>
            </a:r>
          </a:p>
        </p:txBody>
      </p:sp>
      <p:sp>
        <p:nvSpPr>
          <p:cNvPr id="3" name="Subtitle 2"/>
          <p:cNvSpPr>
            <a:spLocks noGrp="1"/>
          </p:cNvSpPr>
          <p:nvPr>
            <p:ph type="subTitle" idx="1"/>
          </p:nvPr>
        </p:nvSpPr>
        <p:spPr>
          <a:xfrm>
            <a:off x="486697" y="2363928"/>
            <a:ext cx="7754112" cy="3009930"/>
          </a:xfrm>
        </p:spPr>
        <p:txBody>
          <a:bodyPr vert="horz" lIns="91440" tIns="45720" rIns="91440" bIns="45720" rtlCol="0" anchor="t">
            <a:normAutofit/>
          </a:bodyPr>
          <a:lstStyle/>
          <a:p>
            <a:pPr marL="342900" indent="-342900">
              <a:buAutoNum type="arabicPeriod"/>
            </a:pPr>
            <a:r>
              <a:rPr lang="en-US" sz="2400" dirty="0">
                <a:solidFill>
                  <a:schemeClr val="tx1"/>
                </a:solidFill>
              </a:rPr>
              <a:t>Introduction to Laravel</a:t>
            </a:r>
          </a:p>
          <a:p>
            <a:pPr marL="342900" indent="-342900">
              <a:buAutoNum type="arabicPeriod"/>
            </a:pPr>
            <a:r>
              <a:rPr lang="en-US" sz="2400" dirty="0">
                <a:solidFill>
                  <a:schemeClr val="tx1"/>
                </a:solidFill>
              </a:rPr>
              <a:t>Starting the framework</a:t>
            </a:r>
          </a:p>
          <a:p>
            <a:pPr marL="342900" indent="-342900">
              <a:buAutoNum type="arabicPeriod"/>
            </a:pPr>
            <a:r>
              <a:rPr lang="en-US" sz="2400" dirty="0">
                <a:solidFill>
                  <a:schemeClr val="tx1"/>
                </a:solidFill>
              </a:rPr>
              <a:t>Laravel directory structure</a:t>
            </a:r>
          </a:p>
          <a:p>
            <a:pPr marL="342900" indent="-342900">
              <a:buAutoNum type="arabicPeriod"/>
            </a:pPr>
            <a:r>
              <a:rPr lang="en-US" sz="2400" dirty="0">
                <a:solidFill>
                  <a:schemeClr val="tx1"/>
                </a:solidFill>
              </a:rPr>
              <a:t>Routing basics</a:t>
            </a:r>
          </a:p>
          <a:p>
            <a:pPr marL="342900" indent="-342900">
              <a:buAutoNum type="arabicPeriod"/>
            </a:pPr>
            <a:r>
              <a:rPr lang="en-US" sz="2400" dirty="0">
                <a:solidFill>
                  <a:schemeClr val="tx1"/>
                </a:solidFill>
              </a:rPr>
              <a:t>Routing Options</a:t>
            </a:r>
            <a:endParaRPr lang="en-US" sz="2400" dirty="0">
              <a:solidFill>
                <a:schemeClr val="tx1"/>
              </a:solidFill>
              <a:cs typeface="Calibri"/>
            </a:endParaRPr>
          </a:p>
          <a:p>
            <a:pPr marL="342900" indent="-342900">
              <a:buAutoNum type="arabicPeriod"/>
            </a:pPr>
            <a:r>
              <a:rPr lang="en-US" sz="2400" dirty="0">
                <a:solidFill>
                  <a:schemeClr val="tx1"/>
                </a:solidFill>
              </a:rPr>
              <a:t>View Engine (Blade)</a:t>
            </a:r>
          </a:p>
          <a:p>
            <a:pPr marL="342900" indent="-342900">
              <a:buAutoNum type="arabicPeriod"/>
            </a:pPr>
            <a:r>
              <a:rPr lang="en-US" sz="2400" dirty="0">
                <a:solidFill>
                  <a:schemeClr val="tx1"/>
                </a:solidFill>
              </a:rPr>
              <a:t>Creating Views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t>Routing Options  </a:t>
            </a:r>
          </a:p>
        </p:txBody>
      </p:sp>
      <p:sp>
        <p:nvSpPr>
          <p:cNvPr id="3" name="TextBox 2">
            <a:extLst>
              <a:ext uri="{FF2B5EF4-FFF2-40B4-BE49-F238E27FC236}">
                <a16:creationId xmlns:a16="http://schemas.microsoft.com/office/drawing/2014/main" id="{24094277-A0E6-4069-B9F1-E7A5045C5A4D}"/>
              </a:ext>
            </a:extLst>
          </p:cNvPr>
          <p:cNvSpPr txBox="1"/>
          <p:nvPr/>
        </p:nvSpPr>
        <p:spPr>
          <a:xfrm>
            <a:off x="542925" y="2371725"/>
            <a:ext cx="8115298"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rPr>
              <a:t>In the second parameter of the route, we have the following options:</a:t>
            </a:r>
          </a:p>
          <a:p>
            <a:pPr marL="285750" indent="-285750">
              <a:buFont typeface="Wingdings"/>
              <a:buChar char="§"/>
            </a:pPr>
            <a:r>
              <a:rPr lang="en-US" sz="2000" dirty="0">
                <a:latin typeface="Cambria"/>
                <a:cs typeface="Calibri"/>
              </a:rPr>
              <a:t>A Closure </a:t>
            </a:r>
          </a:p>
          <a:p>
            <a:pPr marL="285750" indent="-285750">
              <a:buFont typeface="Wingdings"/>
              <a:buChar char="§"/>
            </a:pPr>
            <a:r>
              <a:rPr lang="en-US" sz="2000" dirty="0">
                <a:latin typeface="Cambria"/>
                <a:cs typeface="Calibri"/>
              </a:rPr>
              <a:t>An Array</a:t>
            </a:r>
          </a:p>
          <a:p>
            <a:pPr marL="285750" indent="-285750">
              <a:buFont typeface="Wingdings"/>
              <a:buChar char="§"/>
            </a:pPr>
            <a:r>
              <a:rPr lang="en-US" sz="2000" dirty="0">
                <a:latin typeface="Cambria"/>
                <a:cs typeface="Calibri"/>
              </a:rPr>
              <a:t>A String</a:t>
            </a:r>
          </a:p>
          <a:p>
            <a:endParaRPr lang="en-US" dirty="0">
              <a:latin typeface="Cambria"/>
              <a:cs typeface="Calibri"/>
            </a:endParaRPr>
          </a:p>
          <a:p>
            <a:r>
              <a:rPr lang="en-US" dirty="0">
                <a:latin typeface="Cambria"/>
                <a:cs typeface="Calibri"/>
              </a:rPr>
              <a:t>Example:</a:t>
            </a:r>
            <a:endParaRPr lang="en-US" dirty="0">
              <a:latin typeface="Cambria" panose="02040503050406030204" pitchFamily="18" charset="0"/>
            </a:endParaRPr>
          </a:p>
          <a:p>
            <a:r>
              <a:rPr lang="en-US" b="1" dirty="0">
                <a:solidFill>
                  <a:schemeClr val="bg2">
                    <a:lumMod val="50000"/>
                  </a:schemeClr>
                </a:solidFill>
                <a:latin typeface="Cambria"/>
                <a:cs typeface="Calibri"/>
              </a:rPr>
              <a:t>Closure: </a:t>
            </a:r>
            <a:r>
              <a:rPr lang="en-US" dirty="0">
                <a:solidFill>
                  <a:schemeClr val="bg2">
                    <a:lumMod val="50000"/>
                  </a:schemeClr>
                </a:solidFill>
                <a:latin typeface="Consolas"/>
                <a:cs typeface="Calibri"/>
              </a:rPr>
              <a:t>Route::get('/home', function(){return "Hello"});</a:t>
            </a:r>
          </a:p>
          <a:p>
            <a:r>
              <a:rPr lang="en-US" b="1" dirty="0">
                <a:solidFill>
                  <a:schemeClr val="bg2">
                    <a:lumMod val="50000"/>
                  </a:schemeClr>
                </a:solidFill>
                <a:latin typeface="Cambria"/>
                <a:cs typeface="Calibri"/>
              </a:rPr>
              <a:t>Array: </a:t>
            </a:r>
            <a:r>
              <a:rPr lang="en-US" dirty="0">
                <a:solidFill>
                  <a:schemeClr val="bg2">
                    <a:lumMod val="50000"/>
                  </a:schemeClr>
                </a:solidFill>
                <a:latin typeface="Consolas"/>
                <a:cs typeface="Calibri"/>
              </a:rPr>
              <a:t>Route::get('/home', ['uses'=&gt;'</a:t>
            </a:r>
            <a:r>
              <a:rPr lang="en-US" dirty="0" err="1">
                <a:solidFill>
                  <a:schemeClr val="bg2">
                    <a:lumMod val="50000"/>
                  </a:schemeClr>
                </a:solidFill>
                <a:latin typeface="Consolas"/>
                <a:cs typeface="Calibri"/>
              </a:rPr>
              <a:t>HomeController@index</a:t>
            </a:r>
            <a:r>
              <a:rPr lang="en-US" dirty="0">
                <a:solidFill>
                  <a:schemeClr val="bg2">
                    <a:lumMod val="50000"/>
                  </a:schemeClr>
                </a:solidFill>
                <a:latin typeface="Consolas"/>
                <a:cs typeface="Calibri"/>
              </a:rPr>
              <a:t>']);</a:t>
            </a:r>
          </a:p>
          <a:p>
            <a:r>
              <a:rPr lang="en-US" b="1" dirty="0">
                <a:solidFill>
                  <a:schemeClr val="bg2">
                    <a:lumMod val="50000"/>
                  </a:schemeClr>
                </a:solidFill>
                <a:latin typeface="Cambria"/>
                <a:cs typeface="Calibri"/>
              </a:rPr>
              <a:t>String: </a:t>
            </a:r>
            <a:r>
              <a:rPr lang="en-US" dirty="0">
                <a:solidFill>
                  <a:schemeClr val="bg2">
                    <a:lumMod val="50000"/>
                  </a:schemeClr>
                </a:solidFill>
                <a:latin typeface="Consolas"/>
                <a:cs typeface="Calibri"/>
              </a:rPr>
              <a:t>Route::get('/home', '</a:t>
            </a:r>
            <a:r>
              <a:rPr lang="en-US" dirty="0" err="1">
                <a:solidFill>
                  <a:schemeClr val="bg2">
                    <a:lumMod val="50000"/>
                  </a:schemeClr>
                </a:solidFill>
                <a:latin typeface="Consolas"/>
                <a:cs typeface="Calibri"/>
              </a:rPr>
              <a:t>HomeController@index</a:t>
            </a:r>
            <a:r>
              <a:rPr lang="en-US" dirty="0">
                <a:solidFill>
                  <a:schemeClr val="bg2">
                    <a:lumMod val="50000"/>
                  </a:schemeClr>
                </a:solidFill>
                <a:latin typeface="Consolas"/>
                <a:cs typeface="Calibri"/>
              </a:rPr>
              <a:t>'});</a:t>
            </a:r>
            <a:endParaRPr lang="en-US" dirty="0">
              <a:solidFill>
                <a:schemeClr val="bg2">
                  <a:lumMod val="50000"/>
                </a:schemeClr>
              </a:solidFill>
              <a:latin typeface="Cambria" panose="02040503050406030204" pitchFamily="18" charset="0"/>
            </a:endParaRPr>
          </a:p>
        </p:txBody>
      </p:sp>
    </p:spTree>
    <p:extLst>
      <p:ext uri="{BB962C8B-B14F-4D97-AF65-F5344CB8AC3E}">
        <p14:creationId xmlns:p14="http://schemas.microsoft.com/office/powerpoint/2010/main" val="325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View Engine (Blade)</a:t>
            </a:r>
          </a:p>
        </p:txBody>
      </p:sp>
      <p:sp>
        <p:nvSpPr>
          <p:cNvPr id="4" name="TextBox 3">
            <a:extLst>
              <a:ext uri="{FF2B5EF4-FFF2-40B4-BE49-F238E27FC236}">
                <a16:creationId xmlns:a16="http://schemas.microsoft.com/office/drawing/2014/main" id="{E00A471B-FCB5-3949-B014-0D06C67E41B3}"/>
              </a:ext>
            </a:extLst>
          </p:cNvPr>
          <p:cNvSpPr txBox="1"/>
          <p:nvPr/>
        </p:nvSpPr>
        <p:spPr>
          <a:xfrm>
            <a:off x="476204" y="2017059"/>
            <a:ext cx="8126257" cy="4493538"/>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Till now we can create routes and give output in HTML we can add HTML tags and design also but its not convenient to write HTML codes here.</a:t>
            </a:r>
          </a:p>
          <a:p>
            <a:pPr marL="285750" indent="-285750">
              <a:buFont typeface="Arial" panose="020B0604020202020204" pitchFamily="34" charset="0"/>
              <a:buChar char="•"/>
            </a:pPr>
            <a:r>
              <a:rPr lang="en-US">
                <a:latin typeface="Cambria" panose="02040503050406030204" pitchFamily="18" charset="0"/>
              </a:rPr>
              <a:t>Views typically contain the HTML of your application and provide a convenient way of separating your controller and domain logic from your presentation logic. </a:t>
            </a:r>
          </a:p>
          <a:p>
            <a:pPr lvl="1"/>
            <a:r>
              <a:rPr lang="en-US" sz="1400" dirty="0">
                <a:solidFill>
                  <a:schemeClr val="bg2">
                    <a:lumMod val="50000"/>
                  </a:schemeClr>
                </a:solidFill>
                <a:latin typeface="Consolas" panose="020B0609020204030204" pitchFamily="49" charset="0"/>
              </a:rPr>
              <a:t>&lt;html&gt;</a:t>
            </a:r>
          </a:p>
          <a:p>
            <a:pPr lvl="1"/>
            <a:r>
              <a:rPr lang="en-US" sz="1400" dirty="0">
                <a:solidFill>
                  <a:schemeClr val="bg2">
                    <a:lumMod val="50000"/>
                  </a:schemeClr>
                </a:solidFill>
                <a:latin typeface="Consolas" panose="020B0609020204030204" pitchFamily="49" charset="0"/>
              </a:rPr>
              <a:t>    &lt;body&gt;</a:t>
            </a:r>
          </a:p>
          <a:p>
            <a:pPr lvl="1"/>
            <a:r>
              <a:rPr lang="en-US" sz="1400" dirty="0">
                <a:solidFill>
                  <a:schemeClr val="bg2">
                    <a:lumMod val="50000"/>
                  </a:schemeClr>
                </a:solidFill>
                <a:latin typeface="Consolas" panose="020B0609020204030204" pitchFamily="49" charset="0"/>
              </a:rPr>
              <a:t>        &lt;h1&gt;Hello, Form View&lt;/h1&gt;</a:t>
            </a:r>
          </a:p>
          <a:p>
            <a:pPr lvl="1"/>
            <a:r>
              <a:rPr lang="en-US" sz="1400" dirty="0">
                <a:solidFill>
                  <a:schemeClr val="bg2">
                    <a:lumMod val="50000"/>
                  </a:schemeClr>
                </a:solidFill>
                <a:latin typeface="Consolas" panose="020B0609020204030204" pitchFamily="49" charset="0"/>
              </a:rPr>
              <a:t>    &lt;/body&gt;</a:t>
            </a:r>
          </a:p>
          <a:p>
            <a:pPr lvl="1"/>
            <a:r>
              <a:rPr lang="en-US" sz="1400" dirty="0">
                <a:solidFill>
                  <a:schemeClr val="bg2">
                    <a:lumMod val="50000"/>
                  </a:schemeClr>
                </a:solidFill>
                <a:latin typeface="Consolas" panose="020B0609020204030204" pitchFamily="49" charset="0"/>
              </a:rPr>
              <a:t>&lt;/html&gt;</a:t>
            </a:r>
          </a:p>
          <a:p>
            <a:pPr marL="285750" indent="-285750">
              <a:buFont typeface="Arial" panose="020B0604020202020204" pitchFamily="34" charset="0"/>
              <a:buChar char="•"/>
            </a:pPr>
            <a:r>
              <a:rPr lang="en-US">
                <a:latin typeface="Cambria" panose="02040503050406030204" pitchFamily="18" charset="0"/>
              </a:rPr>
              <a:t>For views we will be using blade engine. Blade is the simple, yet powerful templating engine provided with Laravel.</a:t>
            </a:r>
          </a:p>
          <a:p>
            <a:pPr marL="285750" indent="-285750">
              <a:buFont typeface="Arial" panose="020B0604020202020204" pitchFamily="34" charset="0"/>
              <a:buChar char="•"/>
            </a:pPr>
            <a:r>
              <a:rPr lang="en-US">
                <a:latin typeface="Cambria" panose="02040503050406030204" pitchFamily="18" charset="0"/>
              </a:rPr>
              <a:t>Unlike other popular PHP templating engines, Blade does not restrict you from using plain PHP code in your views. </a:t>
            </a:r>
          </a:p>
          <a:p>
            <a:pPr marL="285750" indent="-285750">
              <a:buFont typeface="Arial" panose="020B0604020202020204" pitchFamily="34" charset="0"/>
              <a:buChar char="•"/>
            </a:pPr>
            <a:r>
              <a:rPr lang="en-US">
                <a:latin typeface="Cambria" panose="02040503050406030204" pitchFamily="18" charset="0"/>
              </a:rPr>
              <a:t>Blade views are compiled into plain PHP code and cached until they are modified, meaning Blade adds essentially zero overhead to your application.</a:t>
            </a:r>
          </a:p>
          <a:p>
            <a:pPr marL="285750" indent="-285750">
              <a:buFont typeface="Arial" panose="020B0604020202020204" pitchFamily="34" charset="0"/>
              <a:buChar char="•"/>
            </a:pPr>
            <a:endParaRPr lang="en-FI">
              <a:latin typeface="Cambria" panose="02040503050406030204" pitchFamily="18" charset="0"/>
            </a:endParaRPr>
          </a:p>
        </p:txBody>
      </p:sp>
    </p:spTree>
    <p:extLst>
      <p:ext uri="{BB962C8B-B14F-4D97-AF65-F5344CB8AC3E}">
        <p14:creationId xmlns:p14="http://schemas.microsoft.com/office/powerpoint/2010/main" val="3768786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269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View Engine (Blade)</a:t>
            </a:r>
          </a:p>
          <a:p>
            <a:pPr marL="0" indent="0">
              <a:buNone/>
            </a:pPr>
            <a:endParaRPr lang="en-US" sz="2600" b="1">
              <a:solidFill>
                <a:schemeClr val="tx1"/>
              </a:solidFill>
              <a:latin typeface="Cambria" panose="02040503050406030204" pitchFamily="18" charset="0"/>
            </a:endParaRPr>
          </a:p>
        </p:txBody>
      </p:sp>
      <p:sp>
        <p:nvSpPr>
          <p:cNvPr id="4" name="TextBox 3">
            <a:extLst>
              <a:ext uri="{FF2B5EF4-FFF2-40B4-BE49-F238E27FC236}">
                <a16:creationId xmlns:a16="http://schemas.microsoft.com/office/drawing/2014/main" id="{5925B98A-40C0-479E-B5E8-960DB8D9D5B7}"/>
              </a:ext>
            </a:extLst>
          </p:cNvPr>
          <p:cNvSpPr txBox="1"/>
          <p:nvPr/>
        </p:nvSpPr>
        <p:spPr>
          <a:xfrm>
            <a:off x="335494" y="924714"/>
            <a:ext cx="8473011" cy="3477875"/>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Blade view files use the </a:t>
            </a:r>
            <a:r>
              <a:rPr lang="en-US" sz="1400" dirty="0">
                <a:solidFill>
                  <a:schemeClr val="bg2">
                    <a:lumMod val="50000"/>
                  </a:schemeClr>
                </a:solidFill>
                <a:latin typeface="Consolas" panose="020B0609020204030204" pitchFamily="49" charset="0"/>
              </a:rPr>
              <a:t>.</a:t>
            </a:r>
            <a:r>
              <a:rPr lang="en-US" sz="1400" dirty="0" err="1">
                <a:solidFill>
                  <a:schemeClr val="bg2">
                    <a:lumMod val="50000"/>
                  </a:schemeClr>
                </a:solidFill>
                <a:latin typeface="Consolas" panose="020B0609020204030204" pitchFamily="49" charset="0"/>
              </a:rPr>
              <a:t>blade.php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file extension.</a:t>
            </a:r>
          </a:p>
          <a:p>
            <a:pPr marL="285750" indent="-285750">
              <a:buFont typeface="Arial" panose="020B0604020202020204" pitchFamily="34" charset="0"/>
              <a:buChar char="•"/>
            </a:pPr>
            <a:r>
              <a:rPr lang="en-US">
                <a:latin typeface="Cambria" panose="02040503050406030204" pitchFamily="18" charset="0"/>
              </a:rPr>
              <a:t>Files with blade are stored in the </a:t>
            </a:r>
            <a:r>
              <a:rPr lang="en-US" sz="1400" dirty="0">
                <a:solidFill>
                  <a:schemeClr val="bg2">
                    <a:lumMod val="50000"/>
                  </a:schemeClr>
                </a:solidFill>
                <a:latin typeface="Consolas" panose="020B0609020204030204" pitchFamily="49" charset="0"/>
              </a:rPr>
              <a:t>resources/views </a:t>
            </a:r>
            <a:r>
              <a:rPr lang="en-US">
                <a:latin typeface="Cambria" panose="02040503050406030204" pitchFamily="18" charset="0"/>
              </a:rPr>
              <a:t>directory.</a:t>
            </a:r>
          </a:p>
          <a:p>
            <a:pPr marL="285750" indent="-285750">
              <a:buFont typeface="Arial" panose="020B0604020202020204" pitchFamily="34" charset="0"/>
              <a:buChar char="•"/>
            </a:pPr>
            <a:r>
              <a:rPr lang="en-US">
                <a:latin typeface="Cambria" panose="02040503050406030204" pitchFamily="18" charset="0"/>
              </a:rPr>
              <a:t>Using blade as </a:t>
            </a:r>
            <a:r>
              <a:rPr lang="en-US" b="1">
                <a:latin typeface="Cambria" panose="02040503050406030204" pitchFamily="18" charset="0"/>
              </a:rPr>
              <a:t>Layout </a:t>
            </a:r>
            <a:r>
              <a:rPr lang="en-US">
                <a:latin typeface="Cambria" panose="02040503050406030204" pitchFamily="18" charset="0"/>
              </a:rPr>
              <a:t> will be discussed later studies. Lets create our first view.</a:t>
            </a:r>
          </a:p>
          <a:p>
            <a:pPr marL="285750" indent="-285750">
              <a:buFont typeface="Arial" panose="020B0604020202020204" pitchFamily="34" charset="0"/>
              <a:buChar char="•"/>
            </a:pPr>
            <a:endParaRPr lang="en-US">
              <a:latin typeface="Cambria" panose="02040503050406030204" pitchFamily="18" charset="0"/>
            </a:endParaRPr>
          </a:p>
          <a:p>
            <a:pPr lvl="1"/>
            <a:endParaRPr lang="en-US" sz="1200" dirty="0">
              <a:solidFill>
                <a:schemeClr val="bg2">
                  <a:lumMod val="50000"/>
                </a:schemeClr>
              </a:solidFill>
              <a:latin typeface="Consolas" panose="020B0609020204030204" pitchFamily="49" charset="0"/>
            </a:endParaRPr>
          </a:p>
          <a:p>
            <a:pPr lvl="1"/>
            <a:endParaRPr lang="en-US">
              <a:latin typeface="Cambria" panose="02040503050406030204" pitchFamily="18" charset="0"/>
            </a:endParaRPr>
          </a:p>
          <a:p>
            <a:pPr lvl="1"/>
            <a:endParaRPr lang="en-US">
              <a:latin typeface="Cambria" panose="02040503050406030204" pitchFamily="18" charset="0"/>
            </a:endParaRPr>
          </a:p>
          <a:p>
            <a:pPr marL="742950" lvl="1" indent="-285750">
              <a:buFont typeface="Arial" panose="020B0604020202020204" pitchFamily="34" charset="0"/>
              <a:buChar char="•"/>
            </a:pPr>
            <a:endParaRPr lang="en-US">
              <a:latin typeface="Cambria" panose="02040503050406030204" pitchFamily="18" charset="0"/>
            </a:endParaRPr>
          </a:p>
          <a:p>
            <a:pPr lvl="1"/>
            <a:endParaRPr lang="en-US">
              <a:latin typeface="Cambria" panose="02040503050406030204" pitchFamily="18" charset="0"/>
            </a:endParaRPr>
          </a:p>
          <a:p>
            <a:pPr marL="742950" lvl="1"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US" sz="1400" dirty="0">
              <a:solidFill>
                <a:schemeClr val="bg2">
                  <a:lumMod val="50000"/>
                </a:schemeClr>
              </a:solidFill>
              <a:latin typeface="Consolas" panose="020B0609020204030204" pitchFamily="49" charset="0"/>
            </a:endParaRPr>
          </a:p>
          <a:p>
            <a:pPr lvl="1"/>
            <a:endParaRPr lang="en-FI" sz="1400" dirty="0">
              <a:solidFill>
                <a:schemeClr val="bg2">
                  <a:lumMod val="50000"/>
                </a:schemeClr>
              </a:solidFill>
              <a:latin typeface="Consolas" panose="020B0609020204030204" pitchFamily="49" charset="0"/>
            </a:endParaRPr>
          </a:p>
          <a:p>
            <a:endParaRPr lang="en-US">
              <a:latin typeface="Cambria" panose="02040503050406030204" pitchFamily="18" charset="0"/>
            </a:endParaRPr>
          </a:p>
        </p:txBody>
      </p:sp>
    </p:spTree>
    <p:extLst>
      <p:ext uri="{BB962C8B-B14F-4D97-AF65-F5344CB8AC3E}">
        <p14:creationId xmlns:p14="http://schemas.microsoft.com/office/powerpoint/2010/main" val="293058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Creating Views</a:t>
            </a:r>
          </a:p>
        </p:txBody>
      </p:sp>
      <p:sp>
        <p:nvSpPr>
          <p:cNvPr id="4" name="TextBox 3">
            <a:extLst>
              <a:ext uri="{FF2B5EF4-FFF2-40B4-BE49-F238E27FC236}">
                <a16:creationId xmlns:a16="http://schemas.microsoft.com/office/drawing/2014/main" id="{E00A471B-FCB5-3949-B014-0D06C67E41B3}"/>
              </a:ext>
            </a:extLst>
          </p:cNvPr>
          <p:cNvSpPr txBox="1"/>
          <p:nvPr/>
        </p:nvSpPr>
        <p:spPr>
          <a:xfrm>
            <a:off x="476204" y="2017059"/>
            <a:ext cx="8126257" cy="4278094"/>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Go to </a:t>
            </a:r>
            <a:r>
              <a:rPr lang="en-US" sz="1400" dirty="0">
                <a:solidFill>
                  <a:schemeClr val="bg2">
                    <a:lumMod val="50000"/>
                  </a:schemeClr>
                </a:solidFill>
                <a:latin typeface="Consolas" panose="020B0609020204030204" pitchFamily="49" charset="0"/>
              </a:rPr>
              <a:t>resources/views</a:t>
            </a:r>
            <a:endParaRPr lang="en-US"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Create a file with </a:t>
            </a:r>
            <a:r>
              <a:rPr lang="en-US" sz="1400" dirty="0">
                <a:solidFill>
                  <a:schemeClr val="bg2">
                    <a:lumMod val="50000"/>
                  </a:schemeClr>
                </a:solidFill>
                <a:latin typeface="Consolas" panose="020B0609020204030204" pitchFamily="49" charset="0"/>
              </a:rPr>
              <a:t>.</a:t>
            </a:r>
            <a:r>
              <a:rPr lang="en-US" sz="1400" dirty="0" err="1">
                <a:solidFill>
                  <a:schemeClr val="bg2">
                    <a:lumMod val="50000"/>
                  </a:schemeClr>
                </a:solidFill>
                <a:latin typeface="Consolas" panose="020B0609020204030204" pitchFamily="49" charset="0"/>
              </a:rPr>
              <a:t>blade.php</a:t>
            </a:r>
            <a:endParaRPr lang="en-US"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Put some html codes</a:t>
            </a:r>
          </a:p>
          <a:p>
            <a:pPr marL="285750" indent="-285750">
              <a:buFont typeface="Arial" panose="020B0604020202020204" pitchFamily="34" charset="0"/>
              <a:buChar char="•"/>
            </a:pPr>
            <a:r>
              <a:rPr lang="en-US">
                <a:latin typeface="Cambria" panose="02040503050406030204" pitchFamily="18" charset="0"/>
              </a:rPr>
              <a:t>After creating views we need to bind it with </a:t>
            </a:r>
          </a:p>
          <a:p>
            <a:r>
              <a:rPr lang="en-US">
                <a:latin typeface="Cambria" panose="02040503050406030204" pitchFamily="18" charset="0"/>
              </a:rPr>
              <a:t>     Route</a:t>
            </a:r>
          </a:p>
          <a:p>
            <a:pPr marL="285750" indent="-285750">
              <a:buFont typeface="Arial" panose="020B0604020202020204" pitchFamily="34" charset="0"/>
              <a:buChar char="•"/>
            </a:pPr>
            <a:r>
              <a:rPr lang="en-US">
                <a:latin typeface="Cambria" panose="02040503050406030204" pitchFamily="18" charset="0"/>
              </a:rPr>
              <a:t>Go to </a:t>
            </a:r>
            <a:r>
              <a:rPr lang="en-US" sz="1400" dirty="0" err="1">
                <a:solidFill>
                  <a:schemeClr val="bg2">
                    <a:lumMod val="50000"/>
                  </a:schemeClr>
                </a:solidFill>
                <a:latin typeface="Consolas" panose="020B0609020204030204" pitchFamily="49" charset="0"/>
              </a:rPr>
              <a:t>web.php</a:t>
            </a:r>
            <a:r>
              <a:rPr lang="en-US" sz="1400" dirty="0">
                <a:solidFill>
                  <a:schemeClr val="bg2">
                    <a:lumMod val="50000"/>
                  </a:schemeClr>
                </a:solidFill>
                <a:latin typeface="Consolas" panose="020B0609020204030204" pitchFamily="49" charset="0"/>
              </a:rPr>
              <a:t> </a:t>
            </a:r>
            <a:r>
              <a:rPr lang="en-US">
                <a:latin typeface="Cambria" panose="02040503050406030204" pitchFamily="18" charset="0"/>
              </a:rPr>
              <a:t>and define a route or </a:t>
            </a:r>
          </a:p>
          <a:p>
            <a:r>
              <a:rPr lang="en-US">
                <a:latin typeface="Cambria" panose="02040503050406030204" pitchFamily="18" charset="0"/>
              </a:rPr>
              <a:t>     Modify existing one</a:t>
            </a:r>
          </a:p>
          <a:p>
            <a:pPr lvl="1"/>
            <a:r>
              <a:rPr lang="en-US" sz="1200" dirty="0">
                <a:solidFill>
                  <a:schemeClr val="bg2">
                    <a:lumMod val="50000"/>
                  </a:schemeClr>
                </a:solidFill>
                <a:latin typeface="Consolas" panose="020B0609020204030204" pitchFamily="49" charset="0"/>
              </a:rPr>
              <a:t>Route::get('/</a:t>
            </a:r>
            <a:r>
              <a:rPr lang="en-US" sz="1200" dirty="0" err="1">
                <a:solidFill>
                  <a:schemeClr val="bg2">
                    <a:lumMod val="50000"/>
                  </a:schemeClr>
                </a:solidFill>
                <a:latin typeface="Consolas" panose="020B0609020204030204" pitchFamily="49" charset="0"/>
              </a:rPr>
              <a:t>hello',function</a:t>
            </a:r>
            <a:r>
              <a:rPr lang="en-US" sz="1200" dirty="0">
                <a:solidFill>
                  <a:schemeClr val="bg2">
                    <a:lumMod val="50000"/>
                  </a:schemeClr>
                </a:solidFill>
                <a:latin typeface="Consolas" panose="020B0609020204030204" pitchFamily="49" charset="0"/>
              </a:rPr>
              <a:t>(){</a:t>
            </a:r>
          </a:p>
          <a:p>
            <a:pPr lvl="1"/>
            <a:r>
              <a:rPr lang="en-US" sz="1200" dirty="0">
                <a:solidFill>
                  <a:schemeClr val="bg2">
                    <a:lumMod val="50000"/>
                  </a:schemeClr>
                </a:solidFill>
                <a:latin typeface="Consolas" panose="020B0609020204030204" pitchFamily="49" charset="0"/>
              </a:rPr>
              <a:t>    return </a:t>
            </a:r>
            <a:r>
              <a:rPr lang="en-US" sz="1400" b="1" dirty="0">
                <a:solidFill>
                  <a:schemeClr val="bg2">
                    <a:lumMod val="50000"/>
                  </a:schemeClr>
                </a:solidFill>
                <a:latin typeface="Consolas" panose="020B0609020204030204" pitchFamily="49" charset="0"/>
              </a:rPr>
              <a:t>view("hello");</a:t>
            </a:r>
            <a:endParaRPr lang="en-US" sz="1200" b="1" dirty="0">
              <a:solidFill>
                <a:schemeClr val="bg2">
                  <a:lumMod val="50000"/>
                </a:schemeClr>
              </a:solidFill>
              <a:latin typeface="Consolas" panose="020B0609020204030204" pitchFamily="49" charset="0"/>
            </a:endParaRPr>
          </a:p>
          <a:p>
            <a:pPr lvl="1"/>
            <a:r>
              <a:rPr lang="en-US" sz="1200" dirty="0">
                <a:solidFill>
                  <a:schemeClr val="bg2">
                    <a:lumMod val="50000"/>
                  </a:schemeClr>
                </a:solidFill>
                <a:latin typeface="Consolas" panose="020B0609020204030204" pitchFamily="49" charset="0"/>
              </a:rPr>
              <a:t>})-&gt;name('hello');</a:t>
            </a:r>
            <a:endParaRPr lang="en-US">
              <a:latin typeface="Cambria" panose="02040503050406030204" pitchFamily="18" charset="0"/>
            </a:endParaRPr>
          </a:p>
          <a:p>
            <a:pPr marL="285750" indent="-285750">
              <a:buFont typeface="Arial" panose="020B0604020202020204" pitchFamily="34" charset="0"/>
              <a:buChar char="•"/>
            </a:pPr>
            <a:r>
              <a:rPr lang="en-US" sz="1400" dirty="0">
                <a:solidFill>
                  <a:schemeClr val="bg2">
                    <a:lumMod val="50000"/>
                  </a:schemeClr>
                </a:solidFill>
                <a:latin typeface="Consolas" panose="020B0609020204030204" pitchFamily="49" charset="0"/>
              </a:rPr>
              <a:t>view() </a:t>
            </a:r>
            <a:r>
              <a:rPr lang="en-US">
                <a:latin typeface="Cambria" panose="02040503050406030204" pitchFamily="18" charset="0"/>
              </a:rPr>
              <a:t>function receives the blade file name. </a:t>
            </a:r>
          </a:p>
          <a:p>
            <a:pPr lvl="1"/>
            <a:r>
              <a:rPr lang="en-US" b="1">
                <a:latin typeface="Cambria" panose="02040503050406030204" pitchFamily="18" charset="0"/>
              </a:rPr>
              <a:t>Give only the file name without</a:t>
            </a:r>
            <a:r>
              <a:rPr lang="en-US">
                <a:latin typeface="Cambria" panose="02040503050406030204" pitchFamily="18" charset="0"/>
              </a:rPr>
              <a:t> .</a:t>
            </a:r>
            <a:r>
              <a:rPr lang="en-US" sz="1400" dirty="0" err="1">
                <a:solidFill>
                  <a:schemeClr val="bg2">
                    <a:lumMod val="50000"/>
                  </a:schemeClr>
                </a:solidFill>
                <a:latin typeface="Consolas" panose="020B0609020204030204" pitchFamily="49" charset="0"/>
              </a:rPr>
              <a:t>blade.php</a:t>
            </a:r>
            <a:endParaRPr lang="en-US" sz="1400" dirty="0">
              <a:solidFill>
                <a:schemeClr val="bg2">
                  <a:lumMod val="50000"/>
                </a:schemeClr>
              </a:solidFill>
              <a:latin typeface="Consolas" panose="020B0609020204030204" pitchFamily="49" charset="0"/>
            </a:endParaRPr>
          </a:p>
          <a:p>
            <a:pPr marL="285750" indent="-285750">
              <a:buFont typeface="Arial" panose="020B0604020202020204" pitchFamily="34" charset="0"/>
              <a:buChar char="•"/>
            </a:pPr>
            <a:endParaRPr lang="en-US">
              <a:latin typeface="Cambria" panose="02040503050406030204" pitchFamily="18" charset="0"/>
            </a:endParaRPr>
          </a:p>
          <a:p>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FI">
              <a:latin typeface="Cambria" panose="02040503050406030204" pitchFamily="18" charset="0"/>
            </a:endParaRPr>
          </a:p>
        </p:txBody>
      </p:sp>
      <p:pic>
        <p:nvPicPr>
          <p:cNvPr id="3" name="Picture 2">
            <a:extLst>
              <a:ext uri="{FF2B5EF4-FFF2-40B4-BE49-F238E27FC236}">
                <a16:creationId xmlns:a16="http://schemas.microsoft.com/office/drawing/2014/main" id="{FA763ECA-C443-4FEF-B822-BAB36F66BBE6}"/>
              </a:ext>
            </a:extLst>
          </p:cNvPr>
          <p:cNvPicPr>
            <a:picLocks noChangeAspect="1"/>
          </p:cNvPicPr>
          <p:nvPr/>
        </p:nvPicPr>
        <p:blipFill>
          <a:blip r:embed="rId2"/>
          <a:stretch>
            <a:fillRect/>
          </a:stretch>
        </p:blipFill>
        <p:spPr>
          <a:xfrm>
            <a:off x="4939267" y="2237173"/>
            <a:ext cx="3772285" cy="2045215"/>
          </a:xfrm>
          <a:prstGeom prst="rect">
            <a:avLst/>
          </a:prstGeom>
        </p:spPr>
      </p:pic>
      <p:pic>
        <p:nvPicPr>
          <p:cNvPr id="6" name="Picture 5">
            <a:extLst>
              <a:ext uri="{FF2B5EF4-FFF2-40B4-BE49-F238E27FC236}">
                <a16:creationId xmlns:a16="http://schemas.microsoft.com/office/drawing/2014/main" id="{B1453397-5C60-40BB-8AE1-6AB8218CBD76}"/>
              </a:ext>
            </a:extLst>
          </p:cNvPr>
          <p:cNvPicPr>
            <a:picLocks noChangeAspect="1"/>
          </p:cNvPicPr>
          <p:nvPr/>
        </p:nvPicPr>
        <p:blipFill>
          <a:blip r:embed="rId3"/>
          <a:stretch>
            <a:fillRect/>
          </a:stretch>
        </p:blipFill>
        <p:spPr>
          <a:xfrm>
            <a:off x="5673077" y="4993126"/>
            <a:ext cx="3038475" cy="990600"/>
          </a:xfrm>
          <a:prstGeom prst="rect">
            <a:avLst/>
          </a:prstGeom>
        </p:spPr>
      </p:pic>
      <p:pic>
        <p:nvPicPr>
          <p:cNvPr id="7" name="Picture 6">
            <a:extLst>
              <a:ext uri="{FF2B5EF4-FFF2-40B4-BE49-F238E27FC236}">
                <a16:creationId xmlns:a16="http://schemas.microsoft.com/office/drawing/2014/main" id="{2212E1C0-E394-4C5A-9813-D1A7A6D0178D}"/>
              </a:ext>
            </a:extLst>
          </p:cNvPr>
          <p:cNvPicPr>
            <a:picLocks noChangeAspect="1"/>
          </p:cNvPicPr>
          <p:nvPr/>
        </p:nvPicPr>
        <p:blipFill>
          <a:blip r:embed="rId4"/>
          <a:stretch>
            <a:fillRect/>
          </a:stretch>
        </p:blipFill>
        <p:spPr>
          <a:xfrm>
            <a:off x="1778261" y="5239016"/>
            <a:ext cx="2924175" cy="638175"/>
          </a:xfrm>
          <a:prstGeom prst="rect">
            <a:avLst/>
          </a:prstGeom>
        </p:spPr>
      </p:pic>
    </p:spTree>
    <p:extLst>
      <p:ext uri="{BB962C8B-B14F-4D97-AF65-F5344CB8AC3E}">
        <p14:creationId xmlns:p14="http://schemas.microsoft.com/office/powerpoint/2010/main" val="358299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PHP Advanced and Object-Oriented Programming, 3rd Edition; Larry Ullman; </a:t>
            </a:r>
            <a:r>
              <a:rPr lang="en-US" err="1">
                <a:latin typeface="Cambria" panose="02040503050406030204" pitchFamily="18" charset="0"/>
                <a:ea typeface="Cambria" panose="02040503050406030204" pitchFamily="18" charset="0"/>
              </a:rPr>
              <a:t>Peachpit</a:t>
            </a:r>
            <a:r>
              <a:rPr lang="en-US">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PHP Objects, Patterns and Practice, 5th Edition; Matt Zandstra; </a:t>
            </a:r>
            <a:r>
              <a:rPr lang="en-US" err="1">
                <a:latin typeface="Cambria" panose="02040503050406030204" pitchFamily="18" charset="0"/>
                <a:ea typeface="Cambria" panose="02040503050406030204" pitchFamily="18" charset="0"/>
              </a:rPr>
              <a:t>Apress</a:t>
            </a:r>
            <a:r>
              <a:rPr lang="en-US">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Eloquent JavaScript: A Modern Introduction to Programming; Marijn </a:t>
            </a:r>
            <a:r>
              <a:rPr lang="en-US" err="1">
                <a:latin typeface="Cambria" panose="02040503050406030204" pitchFamily="18" charset="0"/>
                <a:ea typeface="Cambria" panose="02040503050406030204" pitchFamily="18" charset="0"/>
              </a:rPr>
              <a:t>Haverbeke</a:t>
            </a:r>
            <a:r>
              <a:rPr lang="en-US">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Learning Node.js: A Hands On Guide to Building Web Applications in JavaScript; Marc </a:t>
            </a:r>
            <a:r>
              <a:rPr lang="en-US" err="1">
                <a:latin typeface="Cambria" panose="02040503050406030204" pitchFamily="18" charset="0"/>
                <a:ea typeface="Cambria" panose="02040503050406030204" pitchFamily="18" charset="0"/>
              </a:rPr>
              <a:t>Wandschneider</a:t>
            </a:r>
            <a:r>
              <a:rPr lang="en-US">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a:latin typeface="Cambria" panose="02040503050406030204" pitchFamily="18" charset="0"/>
                <a:ea typeface="Cambria" panose="02040503050406030204" pitchFamily="18" charset="0"/>
              </a:rPr>
              <a:t>Beginning Node.js; </a:t>
            </a:r>
            <a:r>
              <a:rPr lang="en-US" err="1">
                <a:latin typeface="Cambria" panose="02040503050406030204" pitchFamily="18" charset="0"/>
                <a:ea typeface="Cambria" panose="02040503050406030204" pitchFamily="18" charset="0"/>
              </a:rPr>
              <a:t>Basarat</a:t>
            </a:r>
            <a:r>
              <a:rPr lang="en-US">
                <a:latin typeface="Cambria" panose="02040503050406030204" pitchFamily="18" charset="0"/>
                <a:ea typeface="Cambria" panose="02040503050406030204" pitchFamily="18" charset="0"/>
              </a:rPr>
              <a:t> Ali Syed; </a:t>
            </a:r>
            <a:r>
              <a:rPr lang="en-US" err="1">
                <a:latin typeface="Cambria" panose="02040503050406030204" pitchFamily="18" charset="0"/>
                <a:ea typeface="Cambria" panose="02040503050406030204" pitchFamily="18" charset="0"/>
              </a:rPr>
              <a:t>Apress</a:t>
            </a:r>
            <a:r>
              <a:rPr lang="en-US">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97341" y="1088514"/>
            <a:ext cx="4945969" cy="923330"/>
          </a:xfrm>
          <a:prstGeom prst="rect">
            <a:avLst/>
          </a:prstGeom>
          <a:noFill/>
        </p:spPr>
        <p:txBody>
          <a:bodyPr wrap="none" rtlCol="0">
            <a:spAutoFit/>
          </a:bodyPr>
          <a:lstStyle/>
          <a:p>
            <a:pPr marL="342900" indent="-342900">
              <a:buFont typeface="+mj-lt"/>
              <a:buAutoNum type="arabicPeriod"/>
            </a:pPr>
            <a:r>
              <a:rPr lang="en-US" dirty="0">
                <a:latin typeface="Cambria" panose="02040503050406030204" pitchFamily="18" charset="0"/>
                <a:hlinkClick r:id="rId2"/>
              </a:rPr>
              <a:t>https://laravel.com/</a:t>
            </a:r>
            <a:endParaRPr lang="en-US" dirty="0">
              <a:latin typeface="Cambria" panose="02040503050406030204" pitchFamily="18" charset="0"/>
            </a:endParaRPr>
          </a:p>
          <a:p>
            <a:pPr marL="342900" indent="-342900">
              <a:buFont typeface="+mj-lt"/>
              <a:buAutoNum type="arabicPeriod"/>
            </a:pPr>
            <a:r>
              <a:rPr lang="en-US" dirty="0">
                <a:latin typeface="Cambria" panose="02040503050406030204" pitchFamily="18" charset="0"/>
                <a:hlinkClick r:id="rId3"/>
              </a:rPr>
              <a:t>https://getcomposer.org/</a:t>
            </a:r>
            <a:endParaRPr lang="en-US" dirty="0">
              <a:latin typeface="Cambria" panose="02040503050406030204" pitchFamily="18" charset="0"/>
            </a:endParaRPr>
          </a:p>
          <a:p>
            <a:pPr marL="342900" indent="-342900">
              <a:buFont typeface="+mj-lt"/>
              <a:buAutoNum type="arabicPeriod"/>
            </a:pPr>
            <a:r>
              <a:rPr lang="en-US" dirty="0">
                <a:latin typeface="Cambria" panose="02040503050406030204" pitchFamily="18" charset="0"/>
                <a:hlinkClick r:id="rId4"/>
              </a:rPr>
              <a:t>http://www.laravelinterviewquestions.com/</a:t>
            </a:r>
            <a:endParaRPr lang="en-FI" dirty="0">
              <a:latin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en-FI"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Introduction to Laravel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t>Why Laravel?</a:t>
            </a:r>
            <a:endParaRPr lang="en-FI"/>
          </a:p>
        </p:txBody>
      </p:sp>
      <p:sp>
        <p:nvSpPr>
          <p:cNvPr id="6" name="TextBox 5">
            <a:extLst>
              <a:ext uri="{FF2B5EF4-FFF2-40B4-BE49-F238E27FC236}">
                <a16:creationId xmlns:a16="http://schemas.microsoft.com/office/drawing/2014/main" id="{37C26D19-85DA-834B-9600-C9820C508897}"/>
              </a:ext>
            </a:extLst>
          </p:cNvPr>
          <p:cNvSpPr txBox="1"/>
          <p:nvPr/>
        </p:nvSpPr>
        <p:spPr>
          <a:xfrm>
            <a:off x="623973" y="2066565"/>
            <a:ext cx="7889711"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Laravel is a web application framework with expressive, elegant syntax.</a:t>
            </a:r>
          </a:p>
          <a:p>
            <a:pPr marL="285750" indent="-285750">
              <a:buFont typeface="Arial" panose="020B0604020202020204" pitchFamily="34" charset="0"/>
              <a:buChar char="•"/>
            </a:pPr>
            <a:r>
              <a:rPr lang="en-US" dirty="0">
                <a:latin typeface="Cambria" panose="02040503050406030204" pitchFamily="18" charset="0"/>
              </a:rPr>
              <a:t>Laravel makes easy the tasks of authentication, session, caching in web projects.</a:t>
            </a:r>
          </a:p>
          <a:p>
            <a:pPr marL="285750" indent="-285750">
              <a:buFont typeface="Arial" panose="020B0604020202020204" pitchFamily="34" charset="0"/>
              <a:buChar char="•"/>
            </a:pPr>
            <a:r>
              <a:rPr lang="en-US" dirty="0">
                <a:latin typeface="Cambria" panose="02040503050406030204" pitchFamily="18" charset="0"/>
              </a:rPr>
              <a:t>Powerful web applications can be made with Laravel.</a:t>
            </a:r>
          </a:p>
          <a:p>
            <a:pPr marL="285750" indent="-285750">
              <a:buFont typeface="Arial" panose="020B0604020202020204" pitchFamily="34" charset="0"/>
              <a:buChar char="•"/>
            </a:pPr>
            <a:r>
              <a:rPr lang="en-US" dirty="0">
                <a:latin typeface="Cambria" panose="02040503050406030204" pitchFamily="18" charset="0"/>
              </a:rPr>
              <a:t>Laravel framework makes implementation of authentication techniques very simple. Laravel provides a very simple way to organize authorization logic and control access to various resources.</a:t>
            </a:r>
          </a:p>
          <a:p>
            <a:pPr marL="285750" indent="-285750">
              <a:buFont typeface="Arial" panose="020B0604020202020204" pitchFamily="34" charset="0"/>
              <a:buChar char="•"/>
            </a:pPr>
            <a:r>
              <a:rPr lang="en-US" dirty="0">
                <a:latin typeface="Cambria" panose="02040503050406030204" pitchFamily="18" charset="0"/>
              </a:rPr>
              <a:t>Laravel is the best PHP framework as it has Object Oriented libraries and other pre-installed ones, which are not found in any other PHP frameworks.</a:t>
            </a:r>
          </a:p>
          <a:p>
            <a:pPr marL="285750" indent="-285750">
              <a:buFont typeface="Arial" panose="020B0604020202020204" pitchFamily="34" charset="0"/>
              <a:buChar char="•"/>
            </a:pPr>
            <a:r>
              <a:rPr lang="en-US" dirty="0">
                <a:latin typeface="Cambria" panose="02040503050406030204" pitchFamily="18" charset="0"/>
              </a:rPr>
              <a:t>Laravel framework offers a build in a tool named Artisan. This tool allows a developer to perform the majority of those repetitive and tedious programming tasks which most of the developers avoid performing manually.</a:t>
            </a:r>
          </a:p>
          <a:p>
            <a:pPr marL="285750" indent="-285750">
              <a:buFont typeface="Arial" panose="020B0604020202020204" pitchFamily="34" charset="0"/>
              <a:buChar char="•"/>
            </a:pPr>
            <a:endParaRPr lang="en-FI"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Why Laravel?</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27794" y="1224575"/>
            <a:ext cx="7872827"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rPr>
              <a:t>Another reason which makes Laravel the best PHP framework is it supports MVC Architecture like </a:t>
            </a:r>
            <a:r>
              <a:rPr lang="en-US" dirty="0" err="1">
                <a:latin typeface="Cambria" panose="02040503050406030204" pitchFamily="18" charset="0"/>
              </a:rPr>
              <a:t>Symfony</a:t>
            </a:r>
            <a:r>
              <a:rPr lang="en-US" dirty="0">
                <a:latin typeface="Cambria" panose="02040503050406030204" pitchFamily="18" charset="0"/>
              </a:rPr>
              <a:t>, ensuring clarity between logic and presentation.</a:t>
            </a:r>
          </a:p>
          <a:p>
            <a:pPr marL="285750" indent="-285750">
              <a:buFont typeface="Arial" panose="020B0604020202020204" pitchFamily="34" charset="0"/>
              <a:buChar char="•"/>
            </a:pPr>
            <a:r>
              <a:rPr lang="en-US" dirty="0">
                <a:latin typeface="Cambria" panose="02040503050406030204" pitchFamily="18" charset="0"/>
              </a:rPr>
              <a:t>Laravel takes care of the security within its framework. It uses the hashed password, which means that the password would never save as the plain text in the database. Laravel framework uses prepared SQL statements which make injection attacks unimaginable.</a:t>
            </a:r>
          </a:p>
          <a:p>
            <a:pPr marL="285750" indent="-285750">
              <a:buFont typeface="Arial" panose="020B0604020202020204" pitchFamily="34" charset="0"/>
              <a:buChar char="•"/>
            </a:pPr>
            <a:r>
              <a:rPr lang="en-US" dirty="0">
                <a:latin typeface="Cambria" panose="02040503050406030204" pitchFamily="18" charset="0"/>
              </a:rPr>
              <a:t>With Laravel framework database migrations, it is extremely easy. As long as you keep all of the database work in migrations and seeds, you can easily migrate the changes into any other development machine you have.</a:t>
            </a:r>
          </a:p>
          <a:p>
            <a:pPr marL="285750" indent="-285750">
              <a:buFont typeface="Arial" panose="020B0604020202020204" pitchFamily="34" charset="0"/>
              <a:buChar char="•"/>
            </a:pPr>
            <a:r>
              <a:rPr lang="en-US" dirty="0">
                <a:latin typeface="Cambria" panose="02040503050406030204" pitchFamily="18" charset="0"/>
              </a:rPr>
              <a:t>The Blade templating engine of the Laravel framework is very intuitive and helps to work with the typical PHP/HTML spaghetti so perfect, that’s it one of the best features of the Laravel framework.</a:t>
            </a:r>
          </a:p>
          <a:p>
            <a:pPr marL="285750" indent="-285750">
              <a:buFont typeface="Arial" panose="020B0604020202020204" pitchFamily="34" charset="0"/>
              <a:buChar char="•"/>
            </a:pPr>
            <a:endParaRPr lang="en-FI" dirty="0">
              <a:latin typeface="Cambria" panose="02040503050406030204" pitchFamily="18" charset="0"/>
            </a:endParaRPr>
          </a:p>
        </p:txBody>
      </p:sp>
    </p:spTree>
    <p:extLst>
      <p:ext uri="{BB962C8B-B14F-4D97-AF65-F5344CB8AC3E}">
        <p14:creationId xmlns:p14="http://schemas.microsoft.com/office/powerpoint/2010/main" val="5245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Installation Process</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27794" y="1224575"/>
            <a:ext cx="7872827" cy="2031325"/>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We will be using windows operating system.</a:t>
            </a:r>
          </a:p>
          <a:p>
            <a:pPr marL="285750" indent="-285750">
              <a:buFont typeface="Arial" panose="020B0604020202020204" pitchFamily="34" charset="0"/>
              <a:buChar char="•"/>
            </a:pPr>
            <a:r>
              <a:rPr lang="en-US">
                <a:latin typeface="Cambria" panose="02040503050406030204" pitchFamily="18" charset="0"/>
              </a:rPr>
              <a:t>Laravel utilizes Composer to manage its dependencies.</a:t>
            </a:r>
          </a:p>
          <a:p>
            <a:pPr marL="285750" indent="-285750">
              <a:buFont typeface="Arial" panose="020B0604020202020204" pitchFamily="34" charset="0"/>
              <a:buChar char="•"/>
            </a:pPr>
            <a:r>
              <a:rPr lang="en-US">
                <a:latin typeface="Cambria" panose="02040503050406030204" pitchFamily="18" charset="0"/>
              </a:rPr>
              <a:t>At first install XAMPP which supports apace and </a:t>
            </a:r>
            <a:r>
              <a:rPr lang="en-US" err="1">
                <a:latin typeface="Cambria" panose="02040503050406030204" pitchFamily="18" charset="0"/>
              </a:rPr>
              <a:t>mysql</a:t>
            </a:r>
            <a:r>
              <a:rPr lang="en-US">
                <a:latin typeface="Cambria" panose="02040503050406030204" pitchFamily="18" charset="0"/>
              </a:rPr>
              <a:t>(MariaDB)</a:t>
            </a:r>
          </a:p>
          <a:p>
            <a:pPr marL="285750" indent="-285750">
              <a:buFont typeface="Arial" panose="020B0604020202020204" pitchFamily="34" charset="0"/>
              <a:buChar char="•"/>
            </a:pPr>
            <a:r>
              <a:rPr lang="en-US">
                <a:latin typeface="Cambria" panose="02040503050406030204" pitchFamily="18" charset="0"/>
              </a:rPr>
              <a:t>Download composer from </a:t>
            </a:r>
            <a:r>
              <a:rPr lang="en-US">
                <a:latin typeface="Cambria" panose="02040503050406030204" pitchFamily="18" charset="0"/>
                <a:hlinkClick r:id="rId2"/>
              </a:rPr>
              <a:t>https://getcomposer.org/download/</a:t>
            </a:r>
            <a:endParaRPr lang="en-US">
              <a:latin typeface="Cambria" panose="02040503050406030204" pitchFamily="18" charset="0"/>
            </a:endParaRPr>
          </a:p>
          <a:p>
            <a:pPr marL="285750" indent="-285750">
              <a:buFont typeface="Arial" panose="020B0604020202020204" pitchFamily="34" charset="0"/>
              <a:buChar char="•"/>
            </a:pPr>
            <a:r>
              <a:rPr lang="en-US">
                <a:latin typeface="Cambria" panose="02040503050406030204" pitchFamily="18" charset="0"/>
              </a:rPr>
              <a:t>Git bash can be used.</a:t>
            </a:r>
          </a:p>
          <a:p>
            <a:pPr marL="285750" indent="-285750">
              <a:buFont typeface="Arial" panose="020B0604020202020204" pitchFamily="34" charset="0"/>
              <a:buChar char="•"/>
            </a:pPr>
            <a:r>
              <a:rPr lang="en-US">
                <a:latin typeface="Cambria" panose="02040503050406030204" pitchFamily="18" charset="0"/>
              </a:rPr>
              <a:t>Install composer.</a:t>
            </a:r>
          </a:p>
          <a:p>
            <a:pPr marL="285750" indent="-285750">
              <a:buFont typeface="Arial" panose="020B0604020202020204" pitchFamily="34" charset="0"/>
              <a:buChar char="•"/>
            </a:pPr>
            <a:r>
              <a:rPr lang="en-US">
                <a:latin typeface="Cambria" panose="02040503050406030204" pitchFamily="18" charset="0"/>
              </a:rPr>
              <a:t>Choose your text editor.(Notepad++,</a:t>
            </a:r>
            <a:r>
              <a:rPr lang="en-US" err="1">
                <a:latin typeface="Cambria" panose="02040503050406030204" pitchFamily="18" charset="0"/>
              </a:rPr>
              <a:t>VSCode,Sublime</a:t>
            </a:r>
            <a:r>
              <a:rPr lang="en-US">
                <a:latin typeface="Cambria" panose="02040503050406030204" pitchFamily="18" charset="0"/>
              </a:rPr>
              <a:t> etc.)</a:t>
            </a:r>
          </a:p>
        </p:txBody>
      </p:sp>
    </p:spTree>
    <p:extLst>
      <p:ext uri="{BB962C8B-B14F-4D97-AF65-F5344CB8AC3E}">
        <p14:creationId xmlns:p14="http://schemas.microsoft.com/office/powerpoint/2010/main" val="228494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518096"/>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Installation Process</a:t>
            </a:r>
          </a:p>
          <a:p>
            <a:pPr marL="0" indent="0">
              <a:buNone/>
            </a:pPr>
            <a:endParaRPr lang="en-US" sz="2600" b="1">
              <a:solidFill>
                <a:schemeClr val="tx1"/>
              </a:solidFill>
              <a:latin typeface="Cambria" panose="02040503050406030204" pitchFamily="18" charset="0"/>
            </a:endParaRPr>
          </a:p>
        </p:txBody>
      </p:sp>
      <p:pic>
        <p:nvPicPr>
          <p:cNvPr id="4" name="Picture 3">
            <a:extLst>
              <a:ext uri="{FF2B5EF4-FFF2-40B4-BE49-F238E27FC236}">
                <a16:creationId xmlns:a16="http://schemas.microsoft.com/office/drawing/2014/main" id="{2E5F30D4-ED0C-4B74-A5F3-ED524EF0C30B}"/>
              </a:ext>
            </a:extLst>
          </p:cNvPr>
          <p:cNvPicPr>
            <a:picLocks noChangeAspect="1"/>
          </p:cNvPicPr>
          <p:nvPr/>
        </p:nvPicPr>
        <p:blipFill>
          <a:blip r:embed="rId2"/>
          <a:stretch>
            <a:fillRect/>
          </a:stretch>
        </p:blipFill>
        <p:spPr>
          <a:xfrm>
            <a:off x="601879" y="975998"/>
            <a:ext cx="3357563" cy="2617983"/>
          </a:xfrm>
          <a:prstGeom prst="rect">
            <a:avLst/>
          </a:prstGeom>
        </p:spPr>
      </p:pic>
      <p:pic>
        <p:nvPicPr>
          <p:cNvPr id="6" name="Picture 5">
            <a:extLst>
              <a:ext uri="{FF2B5EF4-FFF2-40B4-BE49-F238E27FC236}">
                <a16:creationId xmlns:a16="http://schemas.microsoft.com/office/drawing/2014/main" id="{F887810E-7F6D-4D15-A2B8-50A2286D18F9}"/>
              </a:ext>
            </a:extLst>
          </p:cNvPr>
          <p:cNvPicPr>
            <a:picLocks noChangeAspect="1"/>
          </p:cNvPicPr>
          <p:nvPr/>
        </p:nvPicPr>
        <p:blipFill>
          <a:blip r:embed="rId3"/>
          <a:stretch>
            <a:fillRect/>
          </a:stretch>
        </p:blipFill>
        <p:spPr>
          <a:xfrm>
            <a:off x="4298287" y="1011510"/>
            <a:ext cx="3274988" cy="2571809"/>
          </a:xfrm>
          <a:prstGeom prst="rect">
            <a:avLst/>
          </a:prstGeom>
        </p:spPr>
      </p:pic>
      <p:pic>
        <p:nvPicPr>
          <p:cNvPr id="7" name="Picture 6">
            <a:extLst>
              <a:ext uri="{FF2B5EF4-FFF2-40B4-BE49-F238E27FC236}">
                <a16:creationId xmlns:a16="http://schemas.microsoft.com/office/drawing/2014/main" id="{4DEA68C0-D71A-4463-B989-4B3C823046EE}"/>
              </a:ext>
            </a:extLst>
          </p:cNvPr>
          <p:cNvPicPr>
            <a:picLocks noChangeAspect="1"/>
          </p:cNvPicPr>
          <p:nvPr/>
        </p:nvPicPr>
        <p:blipFill>
          <a:blip r:embed="rId4"/>
          <a:stretch>
            <a:fillRect/>
          </a:stretch>
        </p:blipFill>
        <p:spPr>
          <a:xfrm>
            <a:off x="609253" y="3748715"/>
            <a:ext cx="3357563" cy="2604776"/>
          </a:xfrm>
          <a:prstGeom prst="rect">
            <a:avLst/>
          </a:prstGeom>
        </p:spPr>
      </p:pic>
      <p:pic>
        <p:nvPicPr>
          <p:cNvPr id="3" name="Picture 2">
            <a:extLst>
              <a:ext uri="{FF2B5EF4-FFF2-40B4-BE49-F238E27FC236}">
                <a16:creationId xmlns:a16="http://schemas.microsoft.com/office/drawing/2014/main" id="{D2EDF824-3D3C-4882-AB7A-BC02AB0CD0B4}"/>
              </a:ext>
            </a:extLst>
          </p:cNvPr>
          <p:cNvPicPr>
            <a:picLocks noChangeAspect="1"/>
          </p:cNvPicPr>
          <p:nvPr/>
        </p:nvPicPr>
        <p:blipFill>
          <a:blip r:embed="rId5"/>
          <a:stretch>
            <a:fillRect/>
          </a:stretch>
        </p:blipFill>
        <p:spPr>
          <a:xfrm>
            <a:off x="4311864" y="3784213"/>
            <a:ext cx="3261411" cy="2533766"/>
          </a:xfrm>
          <a:prstGeom prst="rect">
            <a:avLst/>
          </a:prstGeom>
        </p:spPr>
      </p:pic>
    </p:spTree>
    <p:extLst>
      <p:ext uri="{BB962C8B-B14F-4D97-AF65-F5344CB8AC3E}">
        <p14:creationId xmlns:p14="http://schemas.microsoft.com/office/powerpoint/2010/main" val="3414798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What is composer?</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27794" y="1224575"/>
            <a:ext cx="7872827"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Compose is a tool which is used for dependency management for the framework</a:t>
            </a:r>
          </a:p>
          <a:p>
            <a:pPr marL="285750" indent="-285750">
              <a:buFont typeface="Arial" panose="020B0604020202020204" pitchFamily="34" charset="0"/>
              <a:buChar char="•"/>
            </a:pPr>
            <a:r>
              <a:rPr lang="en-US">
                <a:latin typeface="Cambria" panose="02040503050406030204" pitchFamily="18" charset="0"/>
              </a:rPr>
              <a:t>It allows you to declare the libraries your project depends on and it will manage (install/update) them for you.</a:t>
            </a:r>
          </a:p>
          <a:p>
            <a:pPr marL="285750" indent="-285750">
              <a:buFont typeface="Arial" panose="020B0604020202020204" pitchFamily="34" charset="0"/>
              <a:buChar char="•"/>
            </a:pPr>
            <a:r>
              <a:rPr lang="en-US">
                <a:latin typeface="Cambria" panose="02040503050406030204" pitchFamily="18" charset="0"/>
              </a:rPr>
              <a:t>It manages libraries on a per-project basis, installing them in a directory (e.g. vendor) inside your project.</a:t>
            </a:r>
          </a:p>
          <a:p>
            <a:pPr marL="285750" indent="-285750">
              <a:buFont typeface="Arial" panose="020B0604020202020204" pitchFamily="34" charset="0"/>
              <a:buChar char="•"/>
            </a:pPr>
            <a:r>
              <a:rPr lang="en-US">
                <a:latin typeface="Cambria" panose="02040503050406030204" pitchFamily="18" charset="0"/>
              </a:rPr>
              <a:t>You can update all your dependencies in one command with composer</a:t>
            </a:r>
          </a:p>
          <a:p>
            <a:pPr marL="285750" indent="-285750">
              <a:buFont typeface="Arial" panose="020B0604020202020204" pitchFamily="34" charset="0"/>
              <a:buChar char="•"/>
            </a:pPr>
            <a:r>
              <a:rPr lang="en-US">
                <a:latin typeface="Cambria" panose="02040503050406030204" pitchFamily="18" charset="0"/>
              </a:rPr>
              <a:t>Composer requires PHP 5.3.2+ to run. </a:t>
            </a:r>
          </a:p>
          <a:p>
            <a:pPr marL="285750" indent="-285750">
              <a:buFont typeface="Arial" panose="020B0604020202020204" pitchFamily="34" charset="0"/>
              <a:buChar char="•"/>
            </a:pPr>
            <a:r>
              <a:rPr lang="en-US">
                <a:latin typeface="Cambria" panose="02040503050406030204" pitchFamily="18" charset="0"/>
              </a:rPr>
              <a:t>Composer is multi-platform and we strive to make it run equally well on Windows, Linux and macOS.</a:t>
            </a:r>
          </a:p>
          <a:p>
            <a:pPr marL="285750" indent="-285750">
              <a:buFont typeface="Arial" panose="020B0604020202020204" pitchFamily="34" charset="0"/>
              <a:buChar char="•"/>
            </a:pPr>
            <a:r>
              <a:rPr lang="en-US">
                <a:latin typeface="Cambria" panose="02040503050406030204" pitchFamily="18" charset="0"/>
              </a:rPr>
              <a:t>With composer its very easy to create and manage projects and update dependencies.</a:t>
            </a:r>
          </a:p>
          <a:p>
            <a:endParaRPr lang="en-US">
              <a:latin typeface="Cambria" panose="02040503050406030204" pitchFamily="18" charset="0"/>
            </a:endParaRPr>
          </a:p>
          <a:p>
            <a:pPr marL="285750" indent="-285750">
              <a:buFont typeface="Arial" panose="020B0604020202020204" pitchFamily="34" charset="0"/>
              <a:buChar char="•"/>
            </a:pPr>
            <a:endParaRPr lang="en-US">
              <a:latin typeface="Cambria" panose="02040503050406030204" pitchFamily="18" charset="0"/>
            </a:endParaRPr>
          </a:p>
        </p:txBody>
      </p:sp>
    </p:spTree>
    <p:extLst>
      <p:ext uri="{BB962C8B-B14F-4D97-AF65-F5344CB8AC3E}">
        <p14:creationId xmlns:p14="http://schemas.microsoft.com/office/powerpoint/2010/main" val="290105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Starting the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t>Creating the project</a:t>
            </a:r>
            <a:endParaRPr lang="en-FI"/>
          </a:p>
        </p:txBody>
      </p:sp>
      <p:sp>
        <p:nvSpPr>
          <p:cNvPr id="4" name="TextBox 3">
            <a:extLst>
              <a:ext uri="{FF2B5EF4-FFF2-40B4-BE49-F238E27FC236}">
                <a16:creationId xmlns:a16="http://schemas.microsoft.com/office/drawing/2014/main" id="{E00A471B-FCB5-3949-B014-0D06C67E41B3}"/>
              </a:ext>
            </a:extLst>
          </p:cNvPr>
          <p:cNvSpPr txBox="1"/>
          <p:nvPr/>
        </p:nvSpPr>
        <p:spPr>
          <a:xfrm>
            <a:off x="476204" y="2017059"/>
            <a:ext cx="8126257" cy="1754326"/>
          </a:xfrm>
          <a:prstGeom prst="rect">
            <a:avLst/>
          </a:prstGeom>
          <a:noFill/>
        </p:spPr>
        <p:txBody>
          <a:bodyPr wrap="square" rtlCol="0">
            <a:spAutoFit/>
          </a:bodyPr>
          <a:lstStyle/>
          <a:p>
            <a:pPr marL="285750" indent="-285750">
              <a:buFont typeface="Arial" panose="020B0604020202020204" pitchFamily="34" charset="0"/>
              <a:buChar char="•"/>
            </a:pPr>
            <a:r>
              <a:rPr lang="en-US">
                <a:latin typeface="Cambria" panose="02040503050406030204" pitchFamily="18" charset="0"/>
              </a:rPr>
              <a:t>PHP codes are to be placed in </a:t>
            </a:r>
            <a:r>
              <a:rPr lang="en-US" err="1">
                <a:latin typeface="Cambria" panose="02040503050406030204" pitchFamily="18" charset="0"/>
              </a:rPr>
              <a:t>htdocs</a:t>
            </a:r>
            <a:r>
              <a:rPr lang="en-US">
                <a:latin typeface="Cambria" panose="02040503050406030204" pitchFamily="18" charset="0"/>
              </a:rPr>
              <a:t> folder.</a:t>
            </a:r>
          </a:p>
          <a:p>
            <a:pPr marL="285750" indent="-285750">
              <a:buFont typeface="Arial" panose="020B0604020202020204" pitchFamily="34" charset="0"/>
              <a:buChar char="•"/>
            </a:pPr>
            <a:r>
              <a:rPr lang="en-US">
                <a:latin typeface="Cambria" panose="02040503050406030204" pitchFamily="18" charset="0"/>
              </a:rPr>
              <a:t>If you have git bash installed you can use it for running commands.</a:t>
            </a:r>
          </a:p>
          <a:p>
            <a:pPr marL="285750" indent="-285750">
              <a:buFont typeface="Arial" panose="020B0604020202020204" pitchFamily="34" charset="0"/>
              <a:buChar char="•"/>
            </a:pPr>
            <a:r>
              <a:rPr lang="en-US">
                <a:latin typeface="Cambria" panose="02040503050406030204" pitchFamily="18" charset="0"/>
              </a:rPr>
              <a:t>You can also use </a:t>
            </a:r>
            <a:r>
              <a:rPr lang="en-US" sz="1400" err="1">
                <a:solidFill>
                  <a:schemeClr val="bg2">
                    <a:lumMod val="50000"/>
                  </a:schemeClr>
                </a:solidFill>
                <a:latin typeface="Cambria" panose="02040503050406030204" pitchFamily="18" charset="0"/>
              </a:rPr>
              <a:t>cmd</a:t>
            </a:r>
            <a:r>
              <a:rPr lang="en-US">
                <a:latin typeface="Cambria" panose="02040503050406030204" pitchFamily="18" charset="0"/>
              </a:rPr>
              <a:t> application of windows.</a:t>
            </a:r>
          </a:p>
          <a:p>
            <a:pPr marL="285750" indent="-285750">
              <a:buFont typeface="Arial" panose="020B0604020202020204" pitchFamily="34" charset="0"/>
              <a:buChar char="•"/>
            </a:pPr>
            <a:r>
              <a:rPr lang="en-US">
                <a:latin typeface="Cambria" panose="02040503050406030204" pitchFamily="18" charset="0"/>
              </a:rPr>
              <a:t>Open </a:t>
            </a:r>
            <a:r>
              <a:rPr lang="en-US" err="1">
                <a:latin typeface="Cambria" panose="02040503050406030204" pitchFamily="18" charset="0"/>
              </a:rPr>
              <a:t>cmd</a:t>
            </a:r>
            <a:r>
              <a:rPr lang="en-US">
                <a:latin typeface="Cambria" panose="02040503050406030204" pitchFamily="18" charset="0"/>
              </a:rPr>
              <a:t> in </a:t>
            </a:r>
            <a:r>
              <a:rPr lang="en-US" err="1">
                <a:latin typeface="Cambria" panose="02040503050406030204" pitchFamily="18" charset="0"/>
              </a:rPr>
              <a:t>htdocs</a:t>
            </a:r>
            <a:r>
              <a:rPr lang="en-US">
                <a:latin typeface="Cambria" panose="02040503050406030204" pitchFamily="18" charset="0"/>
              </a:rPr>
              <a:t> folder.</a:t>
            </a:r>
          </a:p>
          <a:p>
            <a:pPr marL="285750" indent="-285750">
              <a:buFont typeface="Arial" panose="020B0604020202020204" pitchFamily="34" charset="0"/>
              <a:buChar char="•"/>
            </a:pPr>
            <a:endParaRPr lang="en-US">
              <a:latin typeface="Cambria" panose="02040503050406030204" pitchFamily="18" charset="0"/>
            </a:endParaRPr>
          </a:p>
          <a:p>
            <a:pPr marL="285750" indent="-285750">
              <a:buFont typeface="Arial" panose="020B0604020202020204" pitchFamily="34" charset="0"/>
              <a:buChar char="•"/>
            </a:pPr>
            <a:endParaRPr lang="en-FI">
              <a:latin typeface="Cambria" panose="02040503050406030204" pitchFamily="18" charset="0"/>
            </a:endParaRPr>
          </a:p>
        </p:txBody>
      </p:sp>
      <p:pic>
        <p:nvPicPr>
          <p:cNvPr id="6" name="Picture 5">
            <a:extLst>
              <a:ext uri="{FF2B5EF4-FFF2-40B4-BE49-F238E27FC236}">
                <a16:creationId xmlns:a16="http://schemas.microsoft.com/office/drawing/2014/main" id="{8D7A68E0-7D27-4133-A676-E7329FAA5A96}"/>
              </a:ext>
            </a:extLst>
          </p:cNvPr>
          <p:cNvPicPr>
            <a:picLocks noChangeAspect="1"/>
          </p:cNvPicPr>
          <p:nvPr/>
        </p:nvPicPr>
        <p:blipFill>
          <a:blip r:embed="rId2"/>
          <a:stretch>
            <a:fillRect/>
          </a:stretch>
        </p:blipFill>
        <p:spPr>
          <a:xfrm>
            <a:off x="541539" y="3251446"/>
            <a:ext cx="4076700" cy="1800225"/>
          </a:xfrm>
          <a:prstGeom prst="rect">
            <a:avLst/>
          </a:prstGeom>
        </p:spPr>
      </p:pic>
      <p:sp>
        <p:nvSpPr>
          <p:cNvPr id="7" name="Rectangle 6">
            <a:extLst>
              <a:ext uri="{FF2B5EF4-FFF2-40B4-BE49-F238E27FC236}">
                <a16:creationId xmlns:a16="http://schemas.microsoft.com/office/drawing/2014/main" id="{BB887436-2A36-414F-BEA2-EFADABE24E44}"/>
              </a:ext>
            </a:extLst>
          </p:cNvPr>
          <p:cNvSpPr/>
          <p:nvPr/>
        </p:nvSpPr>
        <p:spPr>
          <a:xfrm>
            <a:off x="1518082" y="4563122"/>
            <a:ext cx="3100157" cy="399495"/>
          </a:xfrm>
          <a:prstGeom prst="rect">
            <a:avLst/>
          </a:prstGeom>
          <a:noFill/>
          <a:ln w="28575">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9" name="Straight Arrow Connector 8">
            <a:extLst>
              <a:ext uri="{FF2B5EF4-FFF2-40B4-BE49-F238E27FC236}">
                <a16:creationId xmlns:a16="http://schemas.microsoft.com/office/drawing/2014/main" id="{3BEE1143-2B2B-4DF7-8634-625C4014E8BF}"/>
              </a:ext>
            </a:extLst>
          </p:cNvPr>
          <p:cNvCxnSpPr/>
          <p:nvPr/>
        </p:nvCxnSpPr>
        <p:spPr>
          <a:xfrm>
            <a:off x="4572000" y="4687410"/>
            <a:ext cx="13405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EB34D50D-1955-45F0-B511-35CAF169CD1D}"/>
              </a:ext>
            </a:extLst>
          </p:cNvPr>
          <p:cNvSpPr txBox="1"/>
          <p:nvPr/>
        </p:nvSpPr>
        <p:spPr>
          <a:xfrm>
            <a:off x="6010183" y="4154750"/>
            <a:ext cx="1518081" cy="923330"/>
          </a:xfrm>
          <a:prstGeom prst="rect">
            <a:avLst/>
          </a:prstGeom>
          <a:noFill/>
          <a:ln>
            <a:solidFill>
              <a:schemeClr val="tx1">
                <a:lumMod val="85000"/>
                <a:lumOff val="15000"/>
              </a:schemeClr>
            </a:solidFill>
          </a:ln>
        </p:spPr>
        <p:txBody>
          <a:bodyPr wrap="square" rtlCol="0">
            <a:spAutoFit/>
          </a:bodyPr>
          <a:lstStyle/>
          <a:p>
            <a:r>
              <a:rPr lang="en-US">
                <a:latin typeface="Cambria" panose="02040503050406030204" pitchFamily="18" charset="0"/>
              </a:rPr>
              <a:t>Click here</a:t>
            </a:r>
          </a:p>
          <a:p>
            <a:r>
              <a:rPr lang="en-US">
                <a:latin typeface="Cambria" panose="02040503050406030204" pitchFamily="18" charset="0"/>
              </a:rPr>
              <a:t>Type </a:t>
            </a:r>
            <a:r>
              <a:rPr lang="en-US" sz="1400" err="1">
                <a:solidFill>
                  <a:schemeClr val="bg2">
                    <a:lumMod val="50000"/>
                  </a:schemeClr>
                </a:solidFill>
                <a:latin typeface="Cambria" panose="02040503050406030204" pitchFamily="18" charset="0"/>
              </a:rPr>
              <a:t>cmd</a:t>
            </a:r>
            <a:endParaRPr lang="en-US" sz="1400">
              <a:solidFill>
                <a:schemeClr val="bg2">
                  <a:lumMod val="50000"/>
                </a:schemeClr>
              </a:solidFill>
              <a:latin typeface="Cambria" panose="02040503050406030204" pitchFamily="18" charset="0"/>
            </a:endParaRPr>
          </a:p>
          <a:p>
            <a:r>
              <a:rPr lang="en-US">
                <a:latin typeface="Cambria" panose="02040503050406030204" pitchFamily="18" charset="0"/>
              </a:rPr>
              <a:t>Hit enter</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a:solidFill>
                  <a:schemeClr val="tx1"/>
                </a:solidFill>
                <a:latin typeface="Cambria" panose="02040503050406030204" pitchFamily="18" charset="0"/>
              </a:rPr>
              <a:t>Creating the project</a:t>
            </a:r>
          </a:p>
          <a:p>
            <a:pPr marL="0" indent="0">
              <a:buNone/>
            </a:pPr>
            <a:endParaRPr lang="en-US" sz="2600" b="1">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481061" y="1218226"/>
            <a:ext cx="7856061" cy="1692771"/>
          </a:xfrm>
          <a:prstGeom prst="rect">
            <a:avLst/>
          </a:prstGeom>
          <a:noFill/>
        </p:spPr>
        <p:txBody>
          <a:bodyPr wrap="none" rtlCol="0">
            <a:spAutoFit/>
          </a:bodyPr>
          <a:lstStyle/>
          <a:p>
            <a:pPr marL="285750" indent="-285750">
              <a:buFont typeface="Arial" panose="020B0604020202020204" pitchFamily="34" charset="0"/>
              <a:buChar char="•"/>
            </a:pPr>
            <a:r>
              <a:rPr lang="en-US">
                <a:latin typeface="Cambria" panose="02040503050406030204" pitchFamily="18" charset="0"/>
              </a:rPr>
              <a:t>With composer we will be creating the project.</a:t>
            </a:r>
          </a:p>
          <a:p>
            <a:pPr marL="285750" indent="-285750">
              <a:buFont typeface="Arial" panose="020B0604020202020204" pitchFamily="34" charset="0"/>
              <a:buChar char="•"/>
            </a:pPr>
            <a:r>
              <a:rPr lang="en-US">
                <a:latin typeface="Cambria" panose="02040503050406030204" pitchFamily="18" charset="0"/>
              </a:rPr>
              <a:t>Write the below command to create a project.</a:t>
            </a:r>
          </a:p>
          <a:p>
            <a:pPr lvl="1"/>
            <a:r>
              <a:rPr lang="en-US" sz="1400" dirty="0">
                <a:solidFill>
                  <a:schemeClr val="bg2">
                    <a:lumMod val="50000"/>
                  </a:schemeClr>
                </a:solidFill>
                <a:latin typeface="Consolas" panose="020B0609020204030204" pitchFamily="49" charset="0"/>
              </a:rPr>
              <a:t>composer create-project </a:t>
            </a:r>
            <a:r>
              <a:rPr lang="en-US" sz="1400" dirty="0" err="1">
                <a:solidFill>
                  <a:schemeClr val="bg2">
                    <a:lumMod val="50000"/>
                  </a:schemeClr>
                </a:solidFill>
                <a:latin typeface="Consolas" panose="020B0609020204030204" pitchFamily="49" charset="0"/>
              </a:rPr>
              <a:t>laravel</a:t>
            </a:r>
            <a:r>
              <a:rPr lang="en-US" sz="1400" dirty="0">
                <a:solidFill>
                  <a:schemeClr val="bg2">
                    <a:lumMod val="50000"/>
                  </a:schemeClr>
                </a:solidFill>
                <a:latin typeface="Consolas" panose="020B0609020204030204" pitchFamily="49" charset="0"/>
              </a:rPr>
              <a:t>/</a:t>
            </a:r>
            <a:r>
              <a:rPr lang="en-US" sz="1400" dirty="0" err="1">
                <a:solidFill>
                  <a:schemeClr val="bg2">
                    <a:lumMod val="50000"/>
                  </a:schemeClr>
                </a:solidFill>
                <a:latin typeface="Consolas" panose="020B0609020204030204" pitchFamily="49" charset="0"/>
              </a:rPr>
              <a:t>laravel</a:t>
            </a:r>
            <a:r>
              <a:rPr lang="en-US" sz="1400" dirty="0">
                <a:solidFill>
                  <a:schemeClr val="bg2">
                    <a:lumMod val="50000"/>
                  </a:schemeClr>
                </a:solidFill>
                <a:latin typeface="Consolas" panose="020B0609020204030204" pitchFamily="49" charset="0"/>
              </a:rPr>
              <a:t> </a:t>
            </a:r>
            <a:r>
              <a:rPr lang="en-US" sz="1400" b="1" i="1" dirty="0" err="1">
                <a:solidFill>
                  <a:srgbClr val="FF0000"/>
                </a:solidFill>
                <a:latin typeface="Consolas" panose="020B0609020204030204" pitchFamily="49" charset="0"/>
              </a:rPr>
              <a:t>your_project_name</a:t>
            </a:r>
            <a:endParaRPr lang="en-US" sz="1400" b="1" i="1" dirty="0">
              <a:solidFill>
                <a:srgbClr val="FF0000"/>
              </a:solidFill>
              <a:latin typeface="Consolas" panose="020B0609020204030204" pitchFamily="49" charset="0"/>
            </a:endParaRPr>
          </a:p>
          <a:p>
            <a:pPr marL="285750" indent="-285750">
              <a:buFont typeface="Arial" panose="020B0604020202020204" pitchFamily="34" charset="0"/>
              <a:buChar char="•"/>
            </a:pPr>
            <a:r>
              <a:rPr lang="en-US">
                <a:latin typeface="Cambria" panose="02040503050406030204" pitchFamily="18" charset="0"/>
              </a:rPr>
              <a:t>Composer will download the required dependencies and create the project.</a:t>
            </a:r>
          </a:p>
          <a:p>
            <a:pPr marL="285750" indent="-285750">
              <a:buFont typeface="Arial" panose="020B0604020202020204" pitchFamily="34" charset="0"/>
              <a:buChar char="•"/>
            </a:pPr>
            <a:r>
              <a:rPr lang="en-US">
                <a:latin typeface="Cambria" panose="02040503050406030204" pitchFamily="18" charset="0"/>
              </a:rPr>
              <a:t>You will have your project created with required dependencies.</a:t>
            </a:r>
          </a:p>
          <a:p>
            <a:pPr marL="285750" indent="-285750">
              <a:buFont typeface="Arial" panose="020B0604020202020204" pitchFamily="34" charset="0"/>
              <a:buChar char="•"/>
            </a:pPr>
            <a:endParaRPr lang="en-US">
              <a:latin typeface="Cambria" panose="02040503050406030204" pitchFamily="18" charset="0"/>
            </a:endParaRPr>
          </a:p>
        </p:txBody>
      </p:sp>
      <p:pic>
        <p:nvPicPr>
          <p:cNvPr id="3" name="Picture 2">
            <a:extLst>
              <a:ext uri="{FF2B5EF4-FFF2-40B4-BE49-F238E27FC236}">
                <a16:creationId xmlns:a16="http://schemas.microsoft.com/office/drawing/2014/main" id="{A60E5D72-A7A6-4D68-B487-5CF04DB7D59F}"/>
              </a:ext>
            </a:extLst>
          </p:cNvPr>
          <p:cNvPicPr>
            <a:picLocks noChangeAspect="1"/>
          </p:cNvPicPr>
          <p:nvPr/>
        </p:nvPicPr>
        <p:blipFill>
          <a:blip r:embed="rId2"/>
          <a:stretch>
            <a:fillRect/>
          </a:stretch>
        </p:blipFill>
        <p:spPr>
          <a:xfrm>
            <a:off x="205578" y="2705596"/>
            <a:ext cx="4357544" cy="3259054"/>
          </a:xfrm>
          <a:prstGeom prst="rect">
            <a:avLst/>
          </a:prstGeom>
        </p:spPr>
      </p:pic>
      <p:pic>
        <p:nvPicPr>
          <p:cNvPr id="4" name="Picture 3">
            <a:extLst>
              <a:ext uri="{FF2B5EF4-FFF2-40B4-BE49-F238E27FC236}">
                <a16:creationId xmlns:a16="http://schemas.microsoft.com/office/drawing/2014/main" id="{324EF792-7EAA-4AE1-A6A8-005C9ED7A185}"/>
              </a:ext>
            </a:extLst>
          </p:cNvPr>
          <p:cNvPicPr>
            <a:picLocks noChangeAspect="1"/>
          </p:cNvPicPr>
          <p:nvPr/>
        </p:nvPicPr>
        <p:blipFill>
          <a:blip r:embed="rId3"/>
          <a:stretch>
            <a:fillRect/>
          </a:stretch>
        </p:blipFill>
        <p:spPr>
          <a:xfrm>
            <a:off x="4563122" y="2705596"/>
            <a:ext cx="4438197" cy="3805131"/>
          </a:xfrm>
          <a:prstGeom prst="rect">
            <a:avLst/>
          </a:prstGeom>
        </p:spPr>
      </p:pic>
    </p:spTree>
    <p:extLst>
      <p:ext uri="{BB962C8B-B14F-4D97-AF65-F5344CB8AC3E}">
        <p14:creationId xmlns:p14="http://schemas.microsoft.com/office/powerpoint/2010/main" val="282376211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TotalTime>
  <Words>2374</Words>
  <Application>Microsoft Office PowerPoint</Application>
  <PresentationFormat>On-screen Show (4:3)</PresentationFormat>
  <Paragraphs>234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vt:lpstr>
      <vt:lpstr>Consolas</vt:lpstr>
      <vt:lpstr>Corbel</vt:lpstr>
      <vt:lpstr>Wingdings</vt:lpstr>
      <vt:lpstr>Spectrum</vt:lpstr>
      <vt:lpstr>PHP Framework: Laravel</vt:lpstr>
      <vt:lpstr>Lecture Outline</vt:lpstr>
      <vt:lpstr>Introduction to Laravel</vt:lpstr>
      <vt:lpstr>PowerPoint Presentation</vt:lpstr>
      <vt:lpstr>PowerPoint Presentation</vt:lpstr>
      <vt:lpstr>PowerPoint Presentation</vt:lpstr>
      <vt:lpstr>PowerPoint Presentation</vt:lpstr>
      <vt:lpstr>Starting the Framework</vt:lpstr>
      <vt:lpstr>PowerPoint Presentation</vt:lpstr>
      <vt:lpstr>PowerPoint Presentation</vt:lpstr>
      <vt:lpstr>PowerPoint Presentation</vt:lpstr>
      <vt:lpstr>PowerPoint Presentation</vt:lpstr>
      <vt:lpstr>Application Directory Structure</vt:lpstr>
      <vt:lpstr>PowerPoint Presentation</vt:lpstr>
      <vt:lpstr>PowerPoint Presentation</vt:lpstr>
      <vt:lpstr>PowerPoint Presentation</vt:lpstr>
      <vt:lpstr>Laravel Routing</vt:lpstr>
      <vt:lpstr>PowerPoint Presentation</vt:lpstr>
      <vt:lpstr>PowerPoint Presentation</vt:lpstr>
      <vt:lpstr>Routing Options  </vt:lpstr>
      <vt:lpstr>View Engine (Blade)</vt:lpstr>
      <vt:lpstr>PowerPoint Presentation</vt:lpstr>
      <vt:lpstr>Creating Views</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Tanvir Ahmed; Md.Al-Amin</dc:creator>
  <cp:lastModifiedBy>Md. Al-Amin</cp:lastModifiedBy>
  <cp:revision>89</cp:revision>
  <dcterms:created xsi:type="dcterms:W3CDTF">2018-12-10T17:20:29Z</dcterms:created>
  <dcterms:modified xsi:type="dcterms:W3CDTF">2021-05-31T06:17:50Z</dcterms:modified>
</cp:coreProperties>
</file>