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5" r:id="rId4"/>
    <p:sldId id="296" r:id="rId5"/>
    <p:sldId id="297" r:id="rId6"/>
    <p:sldId id="266" r:id="rId7"/>
    <p:sldId id="267" r:id="rId8"/>
    <p:sldId id="269" r:id="rId9"/>
    <p:sldId id="268" r:id="rId10"/>
    <p:sldId id="293" r:id="rId11"/>
    <p:sldId id="265" r:id="rId12"/>
    <p:sldId id="29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4DF9B-9CCA-CE14-7ABC-59381344D92E}" v="13" dt="2020-04-29T21:08:53.374"/>
    <p1510:client id="{8138B2B8-C59A-9CD3-9C97-15E4E554BAED}" v="224" dt="2020-04-29T21:06:56.169"/>
    <p1510:client id="{8A963B9A-98F4-4EEB-86DA-59BB100C8EBA}" v="63" dt="2020-04-30T07:45:43.920"/>
    <p1510:client id="{9CFFD850-D739-4760-B0E9-3FA7E44CFE9A}" v="1" dt="2020-04-30T08:47:07.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9" d="100"/>
          <a:sy n="79" d="100"/>
        </p:scale>
        <p:origin x="78" y="7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 Ahmed" userId="5fa9bf89-1556-4927-a8e9-24c5d464f299" providerId="ADAL" clId="{8A963B9A-98F4-4EEB-86DA-59BB100C8EBA}"/>
    <pc:docChg chg="undo custSel addSld delSld modSld">
      <pc:chgData name="Tanvir Ahmed" userId="5fa9bf89-1556-4927-a8e9-24c5d464f299" providerId="ADAL" clId="{8A963B9A-98F4-4EEB-86DA-59BB100C8EBA}" dt="2020-04-30T07:45:52.413" v="701" actId="2711"/>
      <pc:docMkLst>
        <pc:docMk/>
      </pc:docMkLst>
      <pc:sldChg chg="modSp">
        <pc:chgData name="Tanvir Ahmed" userId="5fa9bf89-1556-4927-a8e9-24c5d464f299" providerId="ADAL" clId="{8A963B9A-98F4-4EEB-86DA-59BB100C8EBA}" dt="2020-04-28T17:28:00.125" v="38" actId="20577"/>
        <pc:sldMkLst>
          <pc:docMk/>
          <pc:sldMk cId="700707328" sldId="256"/>
        </pc:sldMkLst>
        <pc:spChg chg="mod">
          <ac:chgData name="Tanvir Ahmed" userId="5fa9bf89-1556-4927-a8e9-24c5d464f299" providerId="ADAL" clId="{8A963B9A-98F4-4EEB-86DA-59BB100C8EBA}" dt="2020-04-28T17:28:00.125" v="38" actId="20577"/>
          <ac:spMkLst>
            <pc:docMk/>
            <pc:sldMk cId="700707328" sldId="256"/>
            <ac:spMk id="2" creationId="{00000000-0000-0000-0000-000000000000}"/>
          </ac:spMkLst>
        </pc:spChg>
      </pc:sldChg>
      <pc:sldChg chg="modSp">
        <pc:chgData name="Tanvir Ahmed" userId="5fa9bf89-1556-4927-a8e9-24c5d464f299" providerId="ADAL" clId="{8A963B9A-98F4-4EEB-86DA-59BB100C8EBA}" dt="2020-04-28T17:28:50.861" v="49" actId="14100"/>
        <pc:sldMkLst>
          <pc:docMk/>
          <pc:sldMk cId="424874041" sldId="257"/>
        </pc:sldMkLst>
        <pc:spChg chg="mod">
          <ac:chgData name="Tanvir Ahmed" userId="5fa9bf89-1556-4927-a8e9-24c5d464f299" providerId="ADAL" clId="{8A963B9A-98F4-4EEB-86DA-59BB100C8EBA}" dt="2020-04-28T17:28:50.861" v="49" actId="14100"/>
          <ac:spMkLst>
            <pc:docMk/>
            <pc:sldMk cId="424874041" sldId="257"/>
            <ac:spMk id="3" creationId="{00000000-0000-0000-0000-000000000000}"/>
          </ac:spMkLst>
        </pc:spChg>
      </pc:sldChg>
      <pc:sldChg chg="del">
        <pc:chgData name="Tanvir Ahmed" userId="5fa9bf89-1556-4927-a8e9-24c5d464f299" providerId="ADAL" clId="{8A963B9A-98F4-4EEB-86DA-59BB100C8EBA}" dt="2020-04-29T20:21:12.015" v="542" actId="2696"/>
        <pc:sldMkLst>
          <pc:docMk/>
          <pc:sldMk cId="1923382373" sldId="264"/>
        </pc:sldMkLst>
      </pc:sldChg>
      <pc:sldChg chg="modSp">
        <pc:chgData name="Tanvir Ahmed" userId="5fa9bf89-1556-4927-a8e9-24c5d464f299" providerId="ADAL" clId="{8A963B9A-98F4-4EEB-86DA-59BB100C8EBA}" dt="2020-04-30T07:45:52.413" v="701" actId="2711"/>
        <pc:sldMkLst>
          <pc:docMk/>
          <pc:sldMk cId="3224969828" sldId="265"/>
        </pc:sldMkLst>
        <pc:spChg chg="mod">
          <ac:chgData name="Tanvir Ahmed" userId="5fa9bf89-1556-4927-a8e9-24c5d464f299" providerId="ADAL" clId="{8A963B9A-98F4-4EEB-86DA-59BB100C8EBA}" dt="2020-04-30T07:45:52.413" v="701" actId="2711"/>
          <ac:spMkLst>
            <pc:docMk/>
            <pc:sldMk cId="3224969828" sldId="265"/>
            <ac:spMk id="3" creationId="{56CD2EA8-B54C-CE4F-A943-BFB367453E0E}"/>
          </ac:spMkLst>
        </pc:spChg>
      </pc:sldChg>
      <pc:sldChg chg="addSp delSp modSp setBg">
        <pc:chgData name="Tanvir Ahmed" userId="5fa9bf89-1556-4927-a8e9-24c5d464f299" providerId="ADAL" clId="{8A963B9A-98F4-4EEB-86DA-59BB100C8EBA}" dt="2020-04-28T18:10:46.355" v="304" actId="20577"/>
        <pc:sldMkLst>
          <pc:docMk/>
          <pc:sldMk cId="2134390752" sldId="266"/>
        </pc:sldMkLst>
        <pc:spChg chg="mod">
          <ac:chgData name="Tanvir Ahmed" userId="5fa9bf89-1556-4927-a8e9-24c5d464f299" providerId="ADAL" clId="{8A963B9A-98F4-4EEB-86DA-59BB100C8EBA}" dt="2020-04-28T17:29:03.268" v="51"/>
          <ac:spMkLst>
            <pc:docMk/>
            <pc:sldMk cId="2134390752" sldId="266"/>
            <ac:spMk id="2" creationId="{00000000-0000-0000-0000-000000000000}"/>
          </ac:spMkLst>
        </pc:spChg>
        <pc:spChg chg="add del">
          <ac:chgData name="Tanvir Ahmed" userId="5fa9bf89-1556-4927-a8e9-24c5d464f299" providerId="ADAL" clId="{8A963B9A-98F4-4EEB-86DA-59BB100C8EBA}" dt="2020-04-28T18:06:46.582" v="168"/>
          <ac:spMkLst>
            <pc:docMk/>
            <pc:sldMk cId="2134390752" sldId="266"/>
            <ac:spMk id="3" creationId="{071E76F9-4930-4577-BB09-249E26438A34}"/>
          </ac:spMkLst>
        </pc:spChg>
        <pc:spChg chg="mod">
          <ac:chgData name="Tanvir Ahmed" userId="5fa9bf89-1556-4927-a8e9-24c5d464f299" providerId="ADAL" clId="{8A963B9A-98F4-4EEB-86DA-59BB100C8EBA}" dt="2020-04-28T18:10:46.355" v="304" actId="20577"/>
          <ac:spMkLst>
            <pc:docMk/>
            <pc:sldMk cId="2134390752" sldId="266"/>
            <ac:spMk id="6" creationId="{37C26D19-85DA-834B-9600-C9820C508897}"/>
          </ac:spMkLst>
        </pc:spChg>
      </pc:sldChg>
      <pc:sldChg chg="addSp delSp modSp setBg">
        <pc:chgData name="Tanvir Ahmed" userId="5fa9bf89-1556-4927-a8e9-24c5d464f299" providerId="ADAL" clId="{8A963B9A-98F4-4EEB-86DA-59BB100C8EBA}" dt="2020-04-28T18:17:00.910" v="388" actId="1076"/>
        <pc:sldMkLst>
          <pc:docMk/>
          <pc:sldMk cId="3132154582" sldId="267"/>
        </pc:sldMkLst>
        <pc:spChg chg="mod">
          <ac:chgData name="Tanvir Ahmed" userId="5fa9bf89-1556-4927-a8e9-24c5d464f299" providerId="ADAL" clId="{8A963B9A-98F4-4EEB-86DA-59BB100C8EBA}" dt="2020-04-28T17:29:25.160" v="63" actId="1036"/>
          <ac:spMkLst>
            <pc:docMk/>
            <pc:sldMk cId="3132154582" sldId="267"/>
            <ac:spMk id="2" creationId="{00000000-0000-0000-0000-000000000000}"/>
          </ac:spMkLst>
        </pc:spChg>
        <pc:spChg chg="add del">
          <ac:chgData name="Tanvir Ahmed" userId="5fa9bf89-1556-4927-a8e9-24c5d464f299" providerId="ADAL" clId="{8A963B9A-98F4-4EEB-86DA-59BB100C8EBA}" dt="2020-04-28T18:12:11.168" v="312"/>
          <ac:spMkLst>
            <pc:docMk/>
            <pc:sldMk cId="3132154582" sldId="267"/>
            <ac:spMk id="3" creationId="{E0410BF0-8E9C-4E56-BBAC-8873A36CC4B7}"/>
          </ac:spMkLst>
        </pc:spChg>
        <pc:spChg chg="mod">
          <ac:chgData name="Tanvir Ahmed" userId="5fa9bf89-1556-4927-a8e9-24c5d464f299" providerId="ADAL" clId="{8A963B9A-98F4-4EEB-86DA-59BB100C8EBA}" dt="2020-04-28T18:17:00.910" v="388" actId="1076"/>
          <ac:spMkLst>
            <pc:docMk/>
            <pc:sldMk cId="3132154582" sldId="267"/>
            <ac:spMk id="4" creationId="{E00A471B-FCB5-3949-B014-0D06C67E41B3}"/>
          </ac:spMkLst>
        </pc:spChg>
        <pc:spChg chg="mod">
          <ac:chgData name="Tanvir Ahmed" userId="5fa9bf89-1556-4927-a8e9-24c5d464f299" providerId="ADAL" clId="{8A963B9A-98F4-4EEB-86DA-59BB100C8EBA}" dt="2020-04-28T18:13:52.555" v="360" actId="20577"/>
          <ac:spMkLst>
            <pc:docMk/>
            <pc:sldMk cId="3132154582" sldId="267"/>
            <ac:spMk id="5" creationId="{3322CB79-31E6-2043-9768-6699756B1FD4}"/>
          </ac:spMkLst>
        </pc:spChg>
        <pc:spChg chg="add del">
          <ac:chgData name="Tanvir Ahmed" userId="5fa9bf89-1556-4927-a8e9-24c5d464f299" providerId="ADAL" clId="{8A963B9A-98F4-4EEB-86DA-59BB100C8EBA}" dt="2020-04-28T18:14:14.006" v="362"/>
          <ac:spMkLst>
            <pc:docMk/>
            <pc:sldMk cId="3132154582" sldId="267"/>
            <ac:spMk id="6" creationId="{96B2F19B-76CF-4F75-B0EF-95C3EDA9D773}"/>
          </ac:spMkLst>
        </pc:spChg>
        <pc:spChg chg="add">
          <ac:chgData name="Tanvir Ahmed" userId="5fa9bf89-1556-4927-a8e9-24c5d464f299" providerId="ADAL" clId="{8A963B9A-98F4-4EEB-86DA-59BB100C8EBA}" dt="2020-04-28T18:14:29.118" v="366"/>
          <ac:spMkLst>
            <pc:docMk/>
            <pc:sldMk cId="3132154582" sldId="267"/>
            <ac:spMk id="7" creationId="{39989583-C95B-4CB4-8EFD-C81384B670E1}"/>
          </ac:spMkLst>
        </pc:spChg>
        <pc:spChg chg="add del">
          <ac:chgData name="Tanvir Ahmed" userId="5fa9bf89-1556-4927-a8e9-24c5d464f299" providerId="ADAL" clId="{8A963B9A-98F4-4EEB-86DA-59BB100C8EBA}" dt="2020-04-28T18:14:43.073" v="368"/>
          <ac:spMkLst>
            <pc:docMk/>
            <pc:sldMk cId="3132154582" sldId="267"/>
            <ac:spMk id="8" creationId="{9DD2E38F-89F1-40ED-9D88-AB947F31DC12}"/>
          </ac:spMkLst>
        </pc:spChg>
      </pc:sldChg>
      <pc:sldChg chg="addSp delSp modSp add setBg">
        <pc:chgData name="Tanvir Ahmed" userId="5fa9bf89-1556-4927-a8e9-24c5d464f299" providerId="ADAL" clId="{8A963B9A-98F4-4EEB-86DA-59BB100C8EBA}" dt="2020-04-30T07:44:06.248" v="693" actId="14100"/>
        <pc:sldMkLst>
          <pc:docMk/>
          <pc:sldMk cId="128799353" sldId="268"/>
        </pc:sldMkLst>
        <pc:spChg chg="mod">
          <ac:chgData name="Tanvir Ahmed" userId="5fa9bf89-1556-4927-a8e9-24c5d464f299" providerId="ADAL" clId="{8A963B9A-98F4-4EEB-86DA-59BB100C8EBA}" dt="2020-04-28T17:29:40.270" v="65"/>
          <ac:spMkLst>
            <pc:docMk/>
            <pc:sldMk cId="128799353" sldId="268"/>
            <ac:spMk id="2" creationId="{00000000-0000-0000-0000-000000000000}"/>
          </ac:spMkLst>
        </pc:spChg>
        <pc:spChg chg="add del">
          <ac:chgData name="Tanvir Ahmed" userId="5fa9bf89-1556-4927-a8e9-24c5d464f299" providerId="ADAL" clId="{8A963B9A-98F4-4EEB-86DA-59BB100C8EBA}" dt="2020-04-29T20:43:17.267" v="588"/>
          <ac:spMkLst>
            <pc:docMk/>
            <pc:sldMk cId="128799353" sldId="268"/>
            <ac:spMk id="3" creationId="{9641BCF5-9B90-47DF-BE2F-2ACA7248D2A9}"/>
          </ac:spMkLst>
        </pc:spChg>
        <pc:spChg chg="mod">
          <ac:chgData name="Tanvir Ahmed" userId="5fa9bf89-1556-4927-a8e9-24c5d464f299" providerId="ADAL" clId="{8A963B9A-98F4-4EEB-86DA-59BB100C8EBA}" dt="2020-04-29T20:45:23.214" v="687" actId="207"/>
          <ac:spMkLst>
            <pc:docMk/>
            <pc:sldMk cId="128799353" sldId="268"/>
            <ac:spMk id="4" creationId="{E00A471B-FCB5-3949-B014-0D06C67E41B3}"/>
          </ac:spMkLst>
        </pc:spChg>
        <pc:spChg chg="add del">
          <ac:chgData name="Tanvir Ahmed" userId="5fa9bf89-1556-4927-a8e9-24c5d464f299" providerId="ADAL" clId="{8A963B9A-98F4-4EEB-86DA-59BB100C8EBA}" dt="2020-04-29T20:44:07.202" v="648"/>
          <ac:spMkLst>
            <pc:docMk/>
            <pc:sldMk cId="128799353" sldId="268"/>
            <ac:spMk id="6" creationId="{F83A02D9-7D03-4489-8E31-9AEEE1C6E1B1}"/>
          </ac:spMkLst>
        </pc:spChg>
        <pc:cxnChg chg="mod">
          <ac:chgData name="Tanvir Ahmed" userId="5fa9bf89-1556-4927-a8e9-24c5d464f299" providerId="ADAL" clId="{8A963B9A-98F4-4EEB-86DA-59BB100C8EBA}" dt="2020-04-30T07:44:06.248" v="693" actId="14100"/>
          <ac:cxnSpMkLst>
            <pc:docMk/>
            <pc:sldMk cId="128799353" sldId="268"/>
            <ac:cxnSpMk id="7" creationId="{05FEB144-EA5D-454B-8508-9CB050955754}"/>
          </ac:cxnSpMkLst>
        </pc:cxnChg>
      </pc:sldChg>
      <pc:sldChg chg="addSp delSp modSp add">
        <pc:chgData name="Tanvir Ahmed" userId="5fa9bf89-1556-4927-a8e9-24c5d464f299" providerId="ADAL" clId="{8A963B9A-98F4-4EEB-86DA-59BB100C8EBA}" dt="2020-04-30T07:42:29.080" v="690" actId="207"/>
        <pc:sldMkLst>
          <pc:docMk/>
          <pc:sldMk cId="1046835199" sldId="269"/>
        </pc:sldMkLst>
        <pc:spChg chg="mod">
          <ac:chgData name="Tanvir Ahmed" userId="5fa9bf89-1556-4927-a8e9-24c5d464f299" providerId="ADAL" clId="{8A963B9A-98F4-4EEB-86DA-59BB100C8EBA}" dt="2020-04-28T18:18:46.124" v="435" actId="20577"/>
          <ac:spMkLst>
            <pc:docMk/>
            <pc:sldMk cId="1046835199" sldId="269"/>
            <ac:spMk id="2" creationId="{00000000-0000-0000-0000-000000000000}"/>
          </ac:spMkLst>
        </pc:spChg>
        <pc:spChg chg="add del">
          <ac:chgData name="Tanvir Ahmed" userId="5fa9bf89-1556-4927-a8e9-24c5d464f299" providerId="ADAL" clId="{8A963B9A-98F4-4EEB-86DA-59BB100C8EBA}" dt="2020-04-28T18:19:20.992" v="444"/>
          <ac:spMkLst>
            <pc:docMk/>
            <pc:sldMk cId="1046835199" sldId="269"/>
            <ac:spMk id="3" creationId="{2A08D04D-6779-4B9F-84BC-2922D725D948}"/>
          </ac:spMkLst>
        </pc:spChg>
        <pc:spChg chg="mod">
          <ac:chgData name="Tanvir Ahmed" userId="5fa9bf89-1556-4927-a8e9-24c5d464f299" providerId="ADAL" clId="{8A963B9A-98F4-4EEB-86DA-59BB100C8EBA}" dt="2020-04-30T07:42:29.080" v="690" actId="207"/>
          <ac:spMkLst>
            <pc:docMk/>
            <pc:sldMk cId="1046835199" sldId="269"/>
            <ac:spMk id="5" creationId="{53BED9D7-DC35-6145-B086-E1B62BC08349}"/>
          </ac:spMkLst>
        </pc:spChg>
      </pc:sldChg>
      <pc:sldChg chg="add del">
        <pc:chgData name="Tanvir Ahmed" userId="5fa9bf89-1556-4927-a8e9-24c5d464f299" providerId="ADAL" clId="{8A963B9A-98F4-4EEB-86DA-59BB100C8EBA}" dt="2020-04-29T20:21:19.105" v="545"/>
        <pc:sldMkLst>
          <pc:docMk/>
          <pc:sldMk cId="2560659311" sldId="293"/>
        </pc:sldMkLst>
      </pc:sldChg>
    </pc:docChg>
  </pc:docChgLst>
  <pc:docChgLst>
    <pc:chgData name="Md. Al-Amin" userId="S::alamin@aiub.edu::bcbe49e6-e4a7-45c5-8a0e-d548ae8c8143" providerId="AD" clId="Web-{8138B2B8-C59A-9CD3-9C97-15E4E554BAED}"/>
    <pc:docChg chg="delSld modSld">
      <pc:chgData name="Md. Al-Amin" userId="S::alamin@aiub.edu::bcbe49e6-e4a7-45c5-8a0e-d548ae8c8143" providerId="AD" clId="Web-{8138B2B8-C59A-9CD3-9C97-15E4E554BAED}" dt="2020-04-29T21:06:56.169" v="220" actId="1076"/>
      <pc:docMkLst>
        <pc:docMk/>
      </pc:docMkLst>
      <pc:sldChg chg="modSp">
        <pc:chgData name="Md. Al-Amin" userId="S::alamin@aiub.edu::bcbe49e6-e4a7-45c5-8a0e-d548ae8c8143" providerId="AD" clId="Web-{8138B2B8-C59A-9CD3-9C97-15E4E554BAED}" dt="2020-04-29T20:58:58.652" v="13" actId="20577"/>
        <pc:sldMkLst>
          <pc:docMk/>
          <pc:sldMk cId="424874041" sldId="257"/>
        </pc:sldMkLst>
        <pc:spChg chg="mod">
          <ac:chgData name="Md. Al-Amin" userId="S::alamin@aiub.edu::bcbe49e6-e4a7-45c5-8a0e-d548ae8c8143" providerId="AD" clId="Web-{8138B2B8-C59A-9CD3-9C97-15E4E554BAED}" dt="2020-04-29T20:58:58.652" v="13" actId="20577"/>
          <ac:spMkLst>
            <pc:docMk/>
            <pc:sldMk cId="424874041" sldId="257"/>
            <ac:spMk id="3" creationId="{00000000-0000-0000-0000-000000000000}"/>
          </ac:spMkLst>
        </pc:spChg>
      </pc:sldChg>
      <pc:sldChg chg="del">
        <pc:chgData name="Md. Al-Amin" userId="S::alamin@aiub.edu::bcbe49e6-e4a7-45c5-8a0e-d548ae8c8143" providerId="AD" clId="Web-{8138B2B8-C59A-9CD3-9C97-15E4E554BAED}" dt="2020-04-29T20:59:10.793" v="16"/>
        <pc:sldMkLst>
          <pc:docMk/>
          <pc:sldMk cId="2823762119" sldId="258"/>
        </pc:sldMkLst>
      </pc:sldChg>
      <pc:sldChg chg="addSp delSp modSp">
        <pc:chgData name="Md. Al-Amin" userId="S::alamin@aiub.edu::bcbe49e6-e4a7-45c5-8a0e-d548ae8c8143" providerId="AD" clId="Web-{8138B2B8-C59A-9CD3-9C97-15E4E554BAED}" dt="2020-04-29T21:06:56.169" v="220" actId="1076"/>
        <pc:sldMkLst>
          <pc:docMk/>
          <pc:sldMk cId="128799353" sldId="268"/>
        </pc:sldMkLst>
        <pc:spChg chg="mod">
          <ac:chgData name="Md. Al-Amin" userId="S::alamin@aiub.edu::bcbe49e6-e4a7-45c5-8a0e-d548ae8c8143" providerId="AD" clId="Web-{8138B2B8-C59A-9CD3-9C97-15E4E554BAED}" dt="2020-04-29T21:06:56.169" v="220" actId="1076"/>
          <ac:spMkLst>
            <pc:docMk/>
            <pc:sldMk cId="128799353" sldId="268"/>
            <ac:spMk id="2" creationId="{00000000-0000-0000-0000-000000000000}"/>
          </ac:spMkLst>
        </pc:spChg>
        <pc:spChg chg="mod">
          <ac:chgData name="Md. Al-Amin" userId="S::alamin@aiub.edu::bcbe49e6-e4a7-45c5-8a0e-d548ae8c8143" providerId="AD" clId="Web-{8138B2B8-C59A-9CD3-9C97-15E4E554BAED}" dt="2020-04-29T21:06:49.716" v="218" actId="20577"/>
          <ac:spMkLst>
            <pc:docMk/>
            <pc:sldMk cId="128799353" sldId="268"/>
            <ac:spMk id="4" creationId="{E00A471B-FCB5-3949-B014-0D06C67E41B3}"/>
          </ac:spMkLst>
        </pc:spChg>
        <pc:spChg chg="add mod">
          <ac:chgData name="Md. Al-Amin" userId="S::alamin@aiub.edu::bcbe49e6-e4a7-45c5-8a0e-d548ae8c8143" providerId="AD" clId="Web-{8138B2B8-C59A-9CD3-9C97-15E4E554BAED}" dt="2020-04-29T21:04:35.637" v="101" actId="1076"/>
          <ac:spMkLst>
            <pc:docMk/>
            <pc:sldMk cId="128799353" sldId="268"/>
            <ac:spMk id="8" creationId="{271FBF9C-E174-49A4-8C8A-54E52A5FD5D4}"/>
          </ac:spMkLst>
        </pc:spChg>
        <pc:picChg chg="add del">
          <ac:chgData name="Md. Al-Amin" userId="S::alamin@aiub.edu::bcbe49e6-e4a7-45c5-8a0e-d548ae8c8143" providerId="AD" clId="Web-{8138B2B8-C59A-9CD3-9C97-15E4E554BAED}" dt="2020-04-29T21:04:44.153" v="103"/>
          <ac:picMkLst>
            <pc:docMk/>
            <pc:sldMk cId="128799353" sldId="268"/>
            <ac:picMk id="6" creationId="{0EF2800C-EBB2-4A69-9CA1-CFE1B01D0B06}"/>
          </ac:picMkLst>
        </pc:picChg>
        <pc:cxnChg chg="add mod">
          <ac:chgData name="Md. Al-Amin" userId="S::alamin@aiub.edu::bcbe49e6-e4a7-45c5-8a0e-d548ae8c8143" providerId="AD" clId="Web-{8138B2B8-C59A-9CD3-9C97-15E4E554BAED}" dt="2020-04-29T21:04:39.278" v="102" actId="14100"/>
          <ac:cxnSpMkLst>
            <pc:docMk/>
            <pc:sldMk cId="128799353" sldId="268"/>
            <ac:cxnSpMk id="7" creationId="{05FEB144-EA5D-454B-8508-9CB050955754}"/>
          </ac:cxnSpMkLst>
        </pc:cxn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Al-Amin" userId="S::alamin@aiub.edu::bcbe49e6-e4a7-45c5-8a0e-d548ae8c8143" providerId="AD" clId="Web-{8064DF9B-9CCA-CE14-7ABC-59381344D92E}"/>
    <pc:docChg chg="modSld">
      <pc:chgData name="Md. Al-Amin" userId="S::alamin@aiub.edu::bcbe49e6-e4a7-45c5-8a0e-d548ae8c8143" providerId="AD" clId="Web-{8064DF9B-9CCA-CE14-7ABC-59381344D92E}" dt="2020-04-29T21:08:27.515" v="7"/>
      <pc:docMkLst>
        <pc:docMk/>
      </pc:docMkLst>
      <pc:sldChg chg="modSp">
        <pc:chgData name="Md. Al-Amin" userId="S::alamin@aiub.edu::bcbe49e6-e4a7-45c5-8a0e-d548ae8c8143" providerId="AD" clId="Web-{8064DF9B-9CCA-CE14-7ABC-59381344D92E}" dt="2020-04-29T21:08:27.515" v="7"/>
        <pc:sldMkLst>
          <pc:docMk/>
          <pc:sldMk cId="700707328" sldId="256"/>
        </pc:sldMkLst>
        <pc:graphicFrameChg chg="mod modGraphic">
          <ac:chgData name="Md. Al-Amin" userId="S::alamin@aiub.edu::bcbe49e6-e4a7-45c5-8a0e-d548ae8c8143" providerId="AD" clId="Web-{8064DF9B-9CCA-CE14-7ABC-59381344D92E}" dt="2020-04-29T21:08:27.515" v="7"/>
          <ac:graphicFrameMkLst>
            <pc:docMk/>
            <pc:sldMk cId="700707328" sldId="256"/>
            <ac:graphicFrameMk id="7" creationId="{29FF08AD-7519-4C4A-8E0D-640DF5BB5E58}"/>
          </ac:graphicFrameMkLst>
        </pc:graphicFrameChg>
      </pc:sldChg>
    </pc:docChg>
  </pc:docChgLst>
  <pc:docChgLst>
    <pc:chgData name="Tanvir Ahmed" userId="5fa9bf89-1556-4927-a8e9-24c5d464f299" providerId="ADAL" clId="{9CFFD850-D739-4760-B0E9-3FA7E44CFE9A}"/>
    <pc:docChg chg="addSld modSld">
      <pc:chgData name="Tanvir Ahmed" userId="5fa9bf89-1556-4927-a8e9-24c5d464f299" providerId="ADAL" clId="{9CFFD850-D739-4760-B0E9-3FA7E44CFE9A}" dt="2020-04-30T08:47:07.312" v="2"/>
      <pc:docMkLst>
        <pc:docMk/>
      </pc:docMkLst>
      <pc:sldChg chg="modSp">
        <pc:chgData name="Tanvir Ahmed" userId="5fa9bf89-1556-4927-a8e9-24c5d464f299" providerId="ADAL" clId="{9CFFD850-D739-4760-B0E9-3FA7E44CFE9A}" dt="2020-04-30T08:47:03.674" v="1" actId="2711"/>
        <pc:sldMkLst>
          <pc:docMk/>
          <pc:sldMk cId="700707328" sldId="256"/>
        </pc:sldMkLst>
        <pc:spChg chg="mod">
          <ac:chgData name="Tanvir Ahmed" userId="5fa9bf89-1556-4927-a8e9-24c5d464f299" providerId="ADAL" clId="{9CFFD850-D739-4760-B0E9-3FA7E44CFE9A}" dt="2020-04-30T08:46:47.807" v="0" actId="2711"/>
          <ac:spMkLst>
            <pc:docMk/>
            <pc:sldMk cId="700707328" sldId="256"/>
            <ac:spMk id="3" creationId="{00000000-0000-0000-0000-000000000000}"/>
          </ac:spMkLst>
        </pc:spChg>
        <pc:spChg chg="mod">
          <ac:chgData name="Tanvir Ahmed" userId="5fa9bf89-1556-4927-a8e9-24c5d464f299" providerId="ADAL" clId="{9CFFD850-D739-4760-B0E9-3FA7E44CFE9A}" dt="2020-04-30T08:46:47.807" v="0" actId="2711"/>
          <ac:spMkLst>
            <pc:docMk/>
            <pc:sldMk cId="700707328" sldId="256"/>
            <ac:spMk id="8" creationId="{FF0F860A-68ED-3A45-9B2E-50E8CE1BC6B7}"/>
          </ac:spMkLst>
        </pc:spChg>
        <pc:graphicFrameChg chg="modGraphic">
          <ac:chgData name="Tanvir Ahmed" userId="5fa9bf89-1556-4927-a8e9-24c5d464f299" providerId="ADAL" clId="{9CFFD850-D739-4760-B0E9-3FA7E44CFE9A}" dt="2020-04-30T08:47:03.674" v="1" actId="2711"/>
          <ac:graphicFrameMkLst>
            <pc:docMk/>
            <pc:sldMk cId="700707328" sldId="256"/>
            <ac:graphicFrameMk id="7" creationId="{29FF08AD-7519-4C4A-8E0D-640DF5BB5E58}"/>
          </ac:graphicFrameMkLst>
        </pc:graphicFrameChg>
      </pc:sldChg>
      <pc:sldChg chg="add">
        <pc:chgData name="Tanvir Ahmed" userId="5fa9bf89-1556-4927-a8e9-24c5d464f299" providerId="ADAL" clId="{9CFFD850-D739-4760-B0E9-3FA7E44CFE9A}" dt="2020-04-30T08:47:07.312" v="2"/>
        <pc:sldMkLst>
          <pc:docMk/>
          <pc:sldMk cId="26887291" sldId="292"/>
        </pc:sldMkLst>
      </pc:sldChg>
    </pc:docChg>
  </pc:docChgLst>
  <pc:docChgLst>
    <pc:chgData name="Tanvir Ahmed" userId="5fa9bf89-1556-4927-a8e9-24c5d464f299" providerId="ADAL" clId="{438A9D79-E854-4266-91A1-D1E79F15B1FB}"/>
    <pc:docChg chg="undo custSel modSld">
      <pc:chgData name="Tanvir Ahmed" userId="5fa9bf89-1556-4927-a8e9-24c5d464f299" providerId="ADAL" clId="{438A9D79-E854-4266-91A1-D1E79F15B1FB}" dt="2020-04-28T06:49:42.796" v="60" actId="20577"/>
      <pc:docMkLst>
        <pc:docMk/>
      </pc:docMkLst>
      <pc:sldChg chg="modSp">
        <pc:chgData name="Tanvir Ahmed" userId="5fa9bf89-1556-4927-a8e9-24c5d464f299" providerId="ADAL" clId="{438A9D79-E854-4266-91A1-D1E79F15B1FB}" dt="2020-04-28T06:49:42.796" v="60" actId="20577"/>
        <pc:sldMkLst>
          <pc:docMk/>
          <pc:sldMk cId="700707328" sldId="256"/>
        </pc:sldMkLst>
        <pc:spChg chg="mod">
          <ac:chgData name="Tanvir Ahmed" userId="5fa9bf89-1556-4927-a8e9-24c5d464f299" providerId="ADAL" clId="{438A9D79-E854-4266-91A1-D1E79F15B1FB}" dt="2020-04-27T17:08:01.642" v="1"/>
          <ac:spMkLst>
            <pc:docMk/>
            <pc:sldMk cId="700707328" sldId="256"/>
            <ac:spMk id="3" creationId="{00000000-0000-0000-0000-000000000000}"/>
          </ac:spMkLst>
        </pc:spChg>
        <pc:spChg chg="mod">
          <ac:chgData name="Tanvir Ahmed" userId="5fa9bf89-1556-4927-a8e9-24c5d464f299" providerId="ADAL" clId="{438A9D79-E854-4266-91A1-D1E79F15B1FB}" dt="2020-04-27T17:08:31.920" v="19" actId="1036"/>
          <ac:spMkLst>
            <pc:docMk/>
            <pc:sldMk cId="700707328" sldId="256"/>
            <ac:spMk id="8" creationId="{FF0F860A-68ED-3A45-9B2E-50E8CE1BC6B7}"/>
          </ac:spMkLst>
        </pc:spChg>
        <pc:graphicFrameChg chg="modGraphic">
          <ac:chgData name="Tanvir Ahmed" userId="5fa9bf89-1556-4927-a8e9-24c5d464f299" providerId="ADAL" clId="{438A9D79-E854-4266-91A1-D1E79F15B1FB}" dt="2020-04-28T06:49:42.796" v="60" actId="20577"/>
          <ac:graphicFrameMkLst>
            <pc:docMk/>
            <pc:sldMk cId="700707328" sldId="256"/>
            <ac:graphicFrameMk id="7" creationId="{29FF08AD-7519-4C4A-8E0D-640DF5BB5E58}"/>
          </ac:graphicFrameMkLst>
        </pc:graphicFrameChg>
      </pc:sldChg>
    </pc:docChg>
  </pc:docChgLst>
  <pc:docChgLst>
    <pc:chgData name="Tanvir Ahmed" userId="5fa9bf89-1556-4927-a8e9-24c5d464f299" providerId="ADAL" clId="{709356F4-6B79-45B7-AF0C-5C5C732A1698}"/>
    <pc:docChg chg="modSld">
      <pc:chgData name="Tanvir Ahmed" userId="5fa9bf89-1556-4927-a8e9-24c5d464f299" providerId="ADAL" clId="{709356F4-6B79-45B7-AF0C-5C5C732A1698}" dt="2020-04-24T21:04:08.553" v="0" actId="20577"/>
      <pc:docMkLst>
        <pc:docMk/>
      </pc:docMkLst>
      <pc:sldChg chg="modSp">
        <pc:chgData name="Tanvir Ahmed" userId="5fa9bf89-1556-4927-a8e9-24c5d464f299" providerId="ADAL" clId="{709356F4-6B79-45B7-AF0C-5C5C732A1698}" dt="2020-04-24T21:04:08.553" v="0" actId="20577"/>
        <pc:sldMkLst>
          <pc:docMk/>
          <pc:sldMk cId="700707328" sldId="256"/>
        </pc:sldMkLst>
        <pc:graphicFrameChg chg="modGraphic">
          <ac:chgData name="Tanvir Ahmed" userId="5fa9bf89-1556-4927-a8e9-24c5d464f299" providerId="ADAL" clId="{709356F4-6B79-45B7-AF0C-5C5C732A1698}" dt="2020-04-24T21:04:08.553" v="0"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Cambria" panose="02040503050406030204"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dirty="0">
                <a:solidFill>
                  <a:schemeClr val="bg1"/>
                </a:solidFill>
                <a:latin typeface="Cambria" panose="02040503050406030204" pitchFamily="18" charset="0"/>
                <a:sym typeface="Wingdings"/>
              </a:rPr>
              <a:t></a:t>
            </a:r>
            <a:endParaRPr sz="3600" dirty="0">
              <a:solidFill>
                <a:schemeClr val="bg1"/>
              </a:solidFill>
              <a:latin typeface="Cambria" panose="02040503050406030204" pitchFamily="18" charset="0"/>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dirty="0">
                <a:solidFill>
                  <a:schemeClr val="bg1"/>
                </a:solidFill>
                <a:latin typeface="Cambria" panose="02040503050406030204" pitchFamily="18" charset="0"/>
                <a:sym typeface="Wingdings"/>
              </a:rPr>
              <a:t></a:t>
            </a:r>
            <a:endParaRPr sz="3600" dirty="0">
              <a:solidFill>
                <a:schemeClr val="bg1"/>
              </a:solidFill>
              <a:latin typeface="Cambria" panose="02040503050406030204" pitchFamily="18" charset="0"/>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Cambria" panose="02040503050406030204" pitchFamily="18"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dirty="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dirty="0">
                <a:solidFill>
                  <a:schemeClr val="bg1"/>
                </a:solidFill>
                <a:latin typeface="Cambria" panose="02040503050406030204" pitchFamily="18" charset="0"/>
                <a:sym typeface="Wingdings"/>
              </a:rPr>
              <a:t></a:t>
            </a:r>
            <a:endParaRPr sz="3600" dirty="0">
              <a:solidFill>
                <a:schemeClr val="bg1"/>
              </a:solidFill>
              <a:latin typeface="Cambria" panose="02040503050406030204" pitchFamily="18" charset="0"/>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latin typeface="Cambria" panose="02040503050406030204" pitchFamily="18" charset="0"/>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dirty="0"/>
              <a:t>Click to edit Master text styles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mbria" panose="02040503050406030204" pitchFamily="18" charset="0"/>
              </a:defRPr>
            </a:lvl1pPr>
          </a:lstStyle>
          <a:p>
            <a:fld id="{4251665B-C24A-4702-B522-6A4334602E03}" type="datetimeFigureOut">
              <a:rPr lang="en-US" smtClean="0"/>
              <a:pPr/>
              <a:t>8/30/2021</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latin typeface="Cambria" panose="02040503050406030204" pitchFamily="18" charset="0"/>
              </a:defRPr>
            </a:lvl1pPr>
          </a:lstStyle>
          <a:p>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latin typeface="Cambria" panose="02040503050406030204" pitchFamily="18" charset="0"/>
              </a:defRPr>
            </a:lvl1pPr>
          </a:lstStyle>
          <a:p>
            <a:fld id="{5FD889E0-CAB2-4699-909D-B9A88D47ACBE}" type="slidenum">
              <a:rPr lang="en-US" smtClean="0"/>
              <a:pPr/>
              <a:t>‹#›</a:t>
            </a:fld>
            <a:endParaRPr lang="en-US" dirty="0"/>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Cambria" panose="02040503050406030204" pitchFamily="18" charset="0"/>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Cambria" panose="02040503050406030204" pitchFamily="18" charset="0"/>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Cambria" panose="02040503050406030204" pitchFamily="18" charset="0"/>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Cambria" panose="02040503050406030204" pitchFamily="18" charset="0"/>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laravel.com/docs/7.x/requests#cookies" TargetMode="External"/><Relationship Id="rId2" Type="http://schemas.openxmlformats.org/officeDocument/2006/relationships/hyperlink" Target="https://www.tutorialspoint.com/laravel/laravel_cookie.htm" TargetMode="External"/><Relationship Id="rId1" Type="http://schemas.openxmlformats.org/officeDocument/2006/relationships/slideLayout" Target="../slideLayouts/slideLayout9.xml"/><Relationship Id="rId4" Type="http://schemas.openxmlformats.org/officeDocument/2006/relationships/hyperlink" Target="https://laravel.com/docs/7.x/rout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Session-Cookie </a:t>
            </a:r>
            <a:r>
              <a:rPr lang="en-US" dirty="0"/>
              <a:t>in Laravel</a:t>
            </a:r>
          </a:p>
        </p:txBody>
      </p:sp>
      <p:sp>
        <p:nvSpPr>
          <p:cNvPr id="3" name="Subtitle 2"/>
          <p:cNvSpPr>
            <a:spLocks noGrp="1"/>
          </p:cNvSpPr>
          <p:nvPr>
            <p:ph type="subTitle" idx="1"/>
          </p:nvPr>
        </p:nvSpPr>
        <p:spPr>
          <a:xfrm>
            <a:off x="476205" y="1532427"/>
            <a:ext cx="2789509" cy="484632"/>
          </a:xfrm>
        </p:spPr>
        <p:txBody>
          <a:bodyPr/>
          <a:lstStyle/>
          <a:p>
            <a:r>
              <a:rPr lang="en-US" dirty="0">
                <a:latin typeface="+mn-lt"/>
              </a:rPr>
              <a:t>Course Code: CSC 4182</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20699574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latin typeface="+mn-lt"/>
                        </a:rPr>
                        <a:t>Lecture No:</a:t>
                      </a:r>
                    </a:p>
                  </a:txBody>
                  <a:tcPr/>
                </a:tc>
                <a:tc>
                  <a:txBody>
                    <a:bodyPr/>
                    <a:lstStyle/>
                    <a:p>
                      <a:r>
                        <a:rPr lang="en-US" dirty="0">
                          <a:latin typeface="+mn-lt"/>
                        </a:rPr>
                        <a:t>14</a:t>
                      </a:r>
                    </a:p>
                  </a:txBody>
                  <a:tcPr/>
                </a:tc>
                <a:tc>
                  <a:txBody>
                    <a:bodyPr/>
                    <a:lstStyle/>
                    <a:p>
                      <a:r>
                        <a:rPr lang="en-US" dirty="0">
                          <a:latin typeface="+mn-lt"/>
                        </a:rPr>
                        <a:t>Week No:</a:t>
                      </a:r>
                    </a:p>
                  </a:txBody>
                  <a:tcPr/>
                </a:tc>
                <a:tc>
                  <a:txBody>
                    <a:bodyPr/>
                    <a:lstStyle/>
                    <a:p>
                      <a:r>
                        <a:rPr lang="en-US" dirty="0">
                          <a:latin typeface="+mn-lt"/>
                        </a:rPr>
                        <a:t>09</a:t>
                      </a:r>
                    </a:p>
                  </a:txBody>
                  <a:tcPr/>
                </a:tc>
                <a:tc>
                  <a:txBody>
                    <a:bodyPr/>
                    <a:lstStyle/>
                    <a:p>
                      <a:r>
                        <a:rPr lang="en-US" dirty="0">
                          <a:latin typeface="+mn-lt"/>
                        </a:rPr>
                        <a:t>Semester:</a:t>
                      </a:r>
                    </a:p>
                  </a:txBody>
                  <a:tcPr/>
                </a:tc>
                <a:tc>
                  <a:txBody>
                    <a:bodyPr/>
                    <a:lstStyle/>
                    <a:p>
                      <a:endParaRPr lang="en-US" dirty="0">
                        <a:latin typeface="+mn-lt"/>
                      </a:endParaRP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latin typeface="+mn-lt"/>
                        </a:rPr>
                        <a:t>Tanvir Ahmed; tanvir.ahmed@aiub.edu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2956595" y="1591648"/>
            <a:ext cx="5113208"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Advanced Programming In Web Technologies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657163" y="1859339"/>
            <a:ext cx="7333286" cy="3139321"/>
          </a:xfrm>
          <a:prstGeom prst="rect">
            <a:avLst/>
          </a:prstGeom>
          <a:noFill/>
        </p:spPr>
        <p:txBody>
          <a:bodyPr wrap="square" rtlCol="0">
            <a:spAutoFit/>
          </a:bodyPr>
          <a:lstStyle/>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Advanced and Object-Oriented Programming, 3rd Edition; Larry Ullman; </a:t>
            </a:r>
            <a:r>
              <a:rPr lang="en-US" dirty="0" err="1">
                <a:latin typeface="Cambria" panose="02040503050406030204" pitchFamily="18" charset="0"/>
                <a:ea typeface="Cambria" panose="02040503050406030204" pitchFamily="18" charset="0"/>
              </a:rPr>
              <a:t>Peachpit</a:t>
            </a:r>
            <a:r>
              <a:rPr lang="en-US" dirty="0">
                <a:latin typeface="Cambria" panose="02040503050406030204" pitchFamily="18" charset="0"/>
                <a:ea typeface="Cambria" panose="02040503050406030204" pitchFamily="18" charset="0"/>
              </a:rPr>
              <a:t>, Press,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PHP Objects, Patterns and Practice, 5th Edition; Matt Zandstra;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2016</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PHP, MySQL, JavaScript and CSS, 2nd Edition; Robin Nixon; O’Reilly, 2009</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Eloquent JavaScript: A Modern Introduction to Programming; Marijn </a:t>
            </a:r>
            <a:r>
              <a:rPr lang="en-US" dirty="0" err="1">
                <a:latin typeface="Cambria" panose="02040503050406030204" pitchFamily="18" charset="0"/>
                <a:ea typeface="Cambria" panose="02040503050406030204" pitchFamily="18" charset="0"/>
              </a:rPr>
              <a:t>Haverbeke</a:t>
            </a:r>
            <a:r>
              <a:rPr lang="en-US" dirty="0">
                <a:latin typeface="Cambria" panose="02040503050406030204" pitchFamily="18" charset="0"/>
                <a:ea typeface="Cambria" panose="02040503050406030204" pitchFamily="18" charset="0"/>
              </a:rPr>
              <a:t>; 2011</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Learning Node.js: A Hands On Guide to Building Web Applications in JavaScript; Marc </a:t>
            </a:r>
            <a:r>
              <a:rPr lang="en-US" dirty="0" err="1">
                <a:latin typeface="Cambria" panose="02040503050406030204" pitchFamily="18" charset="0"/>
                <a:ea typeface="Cambria" panose="02040503050406030204" pitchFamily="18" charset="0"/>
              </a:rPr>
              <a:t>Wandschneider</a:t>
            </a:r>
            <a:r>
              <a:rPr lang="en-US" dirty="0">
                <a:latin typeface="Cambria" panose="02040503050406030204" pitchFamily="18" charset="0"/>
                <a:ea typeface="Cambria" panose="02040503050406030204" pitchFamily="18" charset="0"/>
              </a:rPr>
              <a:t>; Addison-Wesley, 2013</a:t>
            </a:r>
          </a:p>
          <a:p>
            <a:pPr marL="285750" lvl="0" indent="-285750">
              <a:buFont typeface="Wingdings" panose="05000000000000000000" pitchFamily="2" charset="2"/>
              <a:buChar char="§"/>
            </a:pPr>
            <a:r>
              <a:rPr lang="en-US" dirty="0">
                <a:latin typeface="Cambria" panose="02040503050406030204" pitchFamily="18" charset="0"/>
                <a:ea typeface="Cambria" panose="02040503050406030204" pitchFamily="18" charset="0"/>
              </a:rPr>
              <a:t>Beginning Node.js; </a:t>
            </a:r>
            <a:r>
              <a:rPr lang="en-US" dirty="0" err="1">
                <a:latin typeface="Cambria" panose="02040503050406030204" pitchFamily="18" charset="0"/>
                <a:ea typeface="Cambria" panose="02040503050406030204" pitchFamily="18" charset="0"/>
              </a:rPr>
              <a:t>Basarat</a:t>
            </a:r>
            <a:r>
              <a:rPr lang="en-US" dirty="0">
                <a:latin typeface="Cambria" panose="02040503050406030204" pitchFamily="18" charset="0"/>
                <a:ea typeface="Cambria" panose="02040503050406030204" pitchFamily="18" charset="0"/>
              </a:rPr>
              <a:t> Ali Syed; </a:t>
            </a:r>
            <a:r>
              <a:rPr lang="en-US" dirty="0" err="1">
                <a:latin typeface="Cambria" panose="02040503050406030204" pitchFamily="18" charset="0"/>
                <a:ea typeface="Cambria" panose="02040503050406030204" pitchFamily="18" charset="0"/>
              </a:rPr>
              <a:t>Apress</a:t>
            </a:r>
            <a:r>
              <a:rPr lang="en-US" dirty="0">
                <a:latin typeface="Cambria" panose="02040503050406030204" pitchFamily="18" charset="0"/>
                <a:ea typeface="Cambria" panose="02040503050406030204" pitchFamily="18" charset="0"/>
              </a:rPr>
              <a:t>, 2014</a:t>
            </a:r>
          </a:p>
        </p:txBody>
      </p:sp>
    </p:spTree>
    <p:extLst>
      <p:ext uri="{BB962C8B-B14F-4D97-AF65-F5344CB8AC3E}">
        <p14:creationId xmlns:p14="http://schemas.microsoft.com/office/powerpoint/2010/main" val="256065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20821" y="1088514"/>
            <a:ext cx="6452600" cy="923330"/>
          </a:xfrm>
          <a:prstGeom prst="rect">
            <a:avLst/>
          </a:prstGeom>
          <a:noFill/>
        </p:spPr>
        <p:txBody>
          <a:bodyPr wrap="none" rtlCol="0">
            <a:spAutoFit/>
          </a:bodyPr>
          <a:lstStyle/>
          <a:p>
            <a:pPr marL="342900" indent="-342900">
              <a:buFont typeface="+mj-lt"/>
              <a:buAutoNum type="arabicPeriod"/>
            </a:pPr>
            <a:r>
              <a:rPr lang="en-US" dirty="0">
                <a:latin typeface="Cambria" panose="02040503050406030204" pitchFamily="18" charset="0"/>
                <a:ea typeface="Cambria" panose="02040503050406030204" pitchFamily="18" charset="0"/>
                <a:hlinkClick r:id="rId2"/>
              </a:rPr>
              <a:t>https://www.tutorialspoint.com/laravel/laravel_cookie.htm</a:t>
            </a:r>
            <a:endParaRPr lang="en-US" dirty="0">
              <a:latin typeface="Cambria" panose="02040503050406030204" pitchFamily="18" charset="0"/>
              <a:ea typeface="Cambria" panose="02040503050406030204" pitchFamily="18" charset="0"/>
            </a:endParaRPr>
          </a:p>
          <a:p>
            <a:pPr marL="342900" indent="-342900">
              <a:buFont typeface="+mj-lt"/>
              <a:buAutoNum type="arabicPeriod"/>
            </a:pPr>
            <a:r>
              <a:rPr lang="x-none"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rPr>
              <a:t>https://laravel.com/docs/7.x/requests#cookies</a:t>
            </a:r>
            <a:endParaRPr lang="en-US" dirty="0">
              <a:latin typeface="Cambria" panose="02040503050406030204" pitchFamily="18" charset="0"/>
              <a:ea typeface="Cambria" panose="02040503050406030204" pitchFamily="18" charset="0"/>
            </a:endParaRPr>
          </a:p>
          <a:p>
            <a:pPr marL="342900" indent="-342900">
              <a:buFont typeface="+mj-lt"/>
              <a:buAutoNum type="arabicPeriod"/>
            </a:pPr>
            <a:r>
              <a:rPr lang="en-US" dirty="0">
                <a:latin typeface="Cambria" panose="02040503050406030204" pitchFamily="18" charset="0"/>
                <a:ea typeface="Cambria" panose="02040503050406030204" pitchFamily="18" charset="0"/>
                <a:hlinkClick r:id="rId4"/>
              </a:rPr>
              <a:t>https://laravel.com/docs/7.x/routing</a:t>
            </a:r>
            <a:endParaRPr lang="x-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00A471B-FCB5-3949-B014-0D06C67E41B3}"/>
              </a:ext>
            </a:extLst>
          </p:cNvPr>
          <p:cNvSpPr txBox="1"/>
          <p:nvPr/>
        </p:nvSpPr>
        <p:spPr>
          <a:xfrm>
            <a:off x="3062145" y="3429000"/>
            <a:ext cx="2641877" cy="707886"/>
          </a:xfrm>
          <a:prstGeom prst="rect">
            <a:avLst/>
          </a:prstGeom>
          <a:noFill/>
        </p:spPr>
        <p:txBody>
          <a:bodyPr wrap="none" rtlCol="0">
            <a:spAutoFit/>
          </a:bodyPr>
          <a:lstStyle/>
          <a:p>
            <a:r>
              <a:rPr lang="en-US" sz="4000" dirty="0">
                <a:latin typeface="Cambria" panose="02040503050406030204" pitchFamily="18" charset="0"/>
                <a:ea typeface="Cambria" panose="02040503050406030204" pitchFamily="18" charset="0"/>
              </a:rPr>
              <a:t>Thank You!</a:t>
            </a:r>
            <a:endParaRPr lang="x-none" sz="4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77496"/>
            <a:ext cx="8151276" cy="3009930"/>
          </a:xfrm>
        </p:spPr>
        <p:txBody>
          <a:bodyPr vert="horz" lIns="91440" tIns="45720" rIns="91440" bIns="45720" rtlCol="0" anchor="t">
            <a:normAutofit/>
          </a:bodyPr>
          <a:lstStyle/>
          <a:p>
            <a:pPr marL="342900" indent="-342900">
              <a:buAutoNum type="arabicPeriod"/>
            </a:pPr>
            <a:r>
              <a:rPr lang="en-US" sz="2400" dirty="0">
                <a:solidFill>
                  <a:schemeClr val="tx1"/>
                </a:solidFill>
              </a:rPr>
              <a:t>Using </a:t>
            </a:r>
            <a:r>
              <a:rPr lang="en-US" sz="2400" dirty="0" smtClean="0">
                <a:solidFill>
                  <a:schemeClr val="tx1"/>
                </a:solidFill>
              </a:rPr>
              <a:t>Session-cookie </a:t>
            </a:r>
            <a:r>
              <a:rPr lang="en-US" sz="2400" dirty="0">
                <a:solidFill>
                  <a:schemeClr val="tx1"/>
                </a:solidFill>
              </a:rPr>
              <a:t>in Laravel</a:t>
            </a:r>
          </a:p>
          <a:p>
            <a:pPr marL="342900" indent="-342900">
              <a:buAutoNum type="arabicPeriod"/>
            </a:pPr>
            <a:r>
              <a:rPr lang="en-US" sz="2400" dirty="0">
                <a:solidFill>
                  <a:schemeClr val="tx1"/>
                </a:solidFill>
              </a:rPr>
              <a:t>Session in </a:t>
            </a:r>
            <a:r>
              <a:rPr lang="en-US" sz="2400" dirty="0" err="1">
                <a:solidFill>
                  <a:schemeClr val="tx1"/>
                </a:solidFill>
              </a:rPr>
              <a:t>Laravel</a:t>
            </a:r>
            <a:endParaRPr lang="en-US" sz="2400" dirty="0">
              <a:solidFill>
                <a:schemeClr val="tx1"/>
              </a:solidFill>
            </a:endParaRPr>
          </a:p>
          <a:p>
            <a:pPr marL="342900" indent="-342900">
              <a:buAutoNum type="arabicPeriod"/>
            </a:pPr>
            <a:r>
              <a:rPr lang="en-US" sz="2400" dirty="0">
                <a:solidFill>
                  <a:schemeClr val="tx1"/>
                </a:solidFill>
              </a:rPr>
              <a:t>Session Flash Data </a:t>
            </a:r>
            <a:endParaRPr lang="en-US" sz="2400" dirty="0">
              <a:solidFill>
                <a:schemeClr val="tx1"/>
              </a:solidFill>
              <a:cs typeface="Calibri"/>
            </a:endParaRPr>
          </a:p>
          <a:p>
            <a:pPr marL="342900" indent="-342900">
              <a:buAutoNum type="arabicPeriod"/>
            </a:pPr>
            <a:r>
              <a:rPr lang="en-US" sz="2400" smtClean="0">
                <a:solidFill>
                  <a:schemeClr val="tx1"/>
                </a:solidFill>
              </a:rPr>
              <a:t>Storing</a:t>
            </a:r>
            <a:r>
              <a:rPr lang="en-US" sz="2400" dirty="0">
                <a:solidFill>
                  <a:schemeClr val="tx1"/>
                </a:solidFill>
              </a:rPr>
              <a:t>, retrieving &amp; removing data from cookie</a:t>
            </a:r>
          </a:p>
          <a:p>
            <a:pPr marL="342900" indent="-342900">
              <a:buAutoNum type="arabicPeriod"/>
            </a:pPr>
            <a:r>
              <a:rPr lang="en-US" sz="2400" dirty="0">
                <a:solidFill>
                  <a:schemeClr val="tx1"/>
                </a:solidFill>
              </a:rPr>
              <a:t>Name Routing</a:t>
            </a:r>
            <a:endParaRPr lang="en-US" sz="2400" dirty="0">
              <a:solidFill>
                <a:schemeClr val="tx1"/>
              </a:solidFill>
              <a:cs typeface="Calibri"/>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in Laravel</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570413" y="2017059"/>
            <a:ext cx="8154488" cy="544764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Since HTTP driven applications are stateless, sessions provide a way to store information about the user across multiple requests. </a:t>
            </a:r>
          </a:p>
          <a:p>
            <a:pPr marL="285750" indent="-285750">
              <a:buFont typeface="Arial" panose="020B0604020202020204" pitchFamily="34" charset="0"/>
              <a:buChar char="•"/>
            </a:pPr>
            <a:r>
              <a:rPr lang="en-US" dirty="0">
                <a:latin typeface="Cambria" panose="02040503050406030204" pitchFamily="18" charset="0"/>
              </a:rPr>
              <a:t>The session configuration file is stored at </a:t>
            </a:r>
            <a:r>
              <a:rPr lang="en-US" sz="1300" dirty="0">
                <a:solidFill>
                  <a:schemeClr val="bg2">
                    <a:lumMod val="50000"/>
                  </a:schemeClr>
                </a:solidFill>
                <a:latin typeface="Consolas" panose="020B0609020204030204" pitchFamily="49" charset="0"/>
              </a:rPr>
              <a:t>config/</a:t>
            </a:r>
            <a:r>
              <a:rPr lang="en-US" sz="1300" dirty="0" err="1">
                <a:solidFill>
                  <a:schemeClr val="bg2">
                    <a:lumMod val="50000"/>
                  </a:schemeClr>
                </a:solidFill>
                <a:latin typeface="Consolas" panose="020B0609020204030204" pitchFamily="49" charset="0"/>
              </a:rPr>
              <a:t>session.php</a:t>
            </a:r>
            <a:r>
              <a:rPr lang="en-US" sz="1300" dirty="0">
                <a:solidFill>
                  <a:schemeClr val="bg2">
                    <a:lumMod val="50000"/>
                  </a:schemeClr>
                </a:solidFill>
                <a:latin typeface="Consolas" panose="020B0609020204030204" pitchFamily="49" charset="0"/>
              </a:rPr>
              <a:t>.</a:t>
            </a:r>
          </a:p>
          <a:p>
            <a:pPr marL="285750" indent="-285750">
              <a:buFont typeface="Arial" panose="020B0604020202020204" pitchFamily="34" charset="0"/>
              <a:buChar char="•"/>
            </a:pPr>
            <a:r>
              <a:rPr lang="en-US" dirty="0">
                <a:latin typeface="Cambria" panose="02040503050406030204" pitchFamily="18" charset="0"/>
              </a:rPr>
              <a:t>By default, Laravel is configured to use the file session driver, which will work well for many applications.</a:t>
            </a:r>
          </a:p>
          <a:p>
            <a:pPr marL="285750" indent="-285750">
              <a:buFont typeface="Arial" panose="020B0604020202020204" pitchFamily="34" charset="0"/>
              <a:buChar char="•"/>
            </a:pPr>
            <a:r>
              <a:rPr lang="en-US" dirty="0">
                <a:latin typeface="Cambria" panose="02040503050406030204" pitchFamily="18" charset="0"/>
              </a:rPr>
              <a:t>The session driver configuration option defines where session data will be stored for each request.</a:t>
            </a:r>
          </a:p>
          <a:p>
            <a:pPr marL="285750" indent="-285750">
              <a:buFont typeface="Arial" panose="020B0604020202020204" pitchFamily="34" charset="0"/>
              <a:buChar char="•"/>
            </a:pPr>
            <a:r>
              <a:rPr lang="en-US" dirty="0">
                <a:latin typeface="Cambria" panose="02040503050406030204" pitchFamily="18" charset="0"/>
              </a:rPr>
              <a:t>Session can be used using </a:t>
            </a:r>
            <a:r>
              <a:rPr lang="en-US" sz="1300" dirty="0">
                <a:solidFill>
                  <a:schemeClr val="bg2">
                    <a:lumMod val="50000"/>
                  </a:schemeClr>
                </a:solidFill>
                <a:latin typeface="Consolas" panose="020B0609020204030204" pitchFamily="49" charset="0"/>
              </a:rPr>
              <a:t>session() </a:t>
            </a:r>
            <a:r>
              <a:rPr lang="en-US" dirty="0">
                <a:latin typeface="Cambria" panose="02040503050406030204" pitchFamily="18" charset="0"/>
              </a:rPr>
              <a:t>function </a:t>
            </a:r>
          </a:p>
          <a:p>
            <a:r>
              <a:rPr lang="en-US" sz="1300" dirty="0">
                <a:solidFill>
                  <a:schemeClr val="bg2">
                    <a:lumMod val="50000"/>
                  </a:schemeClr>
                </a:solidFill>
                <a:latin typeface="Consolas" panose="020B0609020204030204" pitchFamily="49" charset="0"/>
              </a:rPr>
              <a:t>        $name = "Karim";</a:t>
            </a:r>
          </a:p>
          <a:p>
            <a:r>
              <a:rPr lang="en-US" sz="1300" dirty="0">
                <a:solidFill>
                  <a:schemeClr val="bg2">
                    <a:lumMod val="50000"/>
                  </a:schemeClr>
                </a:solidFill>
                <a:latin typeface="Consolas" panose="020B0609020204030204" pitchFamily="49" charset="0"/>
              </a:rPr>
              <a:t>        session()-&gt;put("</a:t>
            </a:r>
            <a:r>
              <a:rPr lang="en-US" sz="1300" dirty="0" err="1">
                <a:solidFill>
                  <a:schemeClr val="bg2">
                    <a:lumMod val="50000"/>
                  </a:schemeClr>
                </a:solidFill>
                <a:latin typeface="Consolas" panose="020B0609020204030204" pitchFamily="49" charset="0"/>
              </a:rPr>
              <a:t>name",$name</a:t>
            </a:r>
            <a:r>
              <a:rPr lang="en-US" sz="1300" dirty="0">
                <a:solidFill>
                  <a:schemeClr val="bg2">
                    <a:lumMod val="50000"/>
                  </a:schemeClr>
                </a:solidFill>
                <a:latin typeface="Consolas" panose="020B0609020204030204" pitchFamily="49" charset="0"/>
              </a:rPr>
              <a:t>);</a:t>
            </a:r>
          </a:p>
          <a:p>
            <a:r>
              <a:rPr lang="en-US" sz="1300" dirty="0">
                <a:solidFill>
                  <a:schemeClr val="bg2">
                    <a:lumMod val="50000"/>
                  </a:schemeClr>
                </a:solidFill>
                <a:latin typeface="Consolas" panose="020B0609020204030204" pitchFamily="49" charset="0"/>
              </a:rPr>
              <a:t>        echo session()-&gt;get('name');</a:t>
            </a:r>
          </a:p>
          <a:p>
            <a:pPr marL="285750" indent="-285750">
              <a:buFont typeface="Arial" panose="020B0604020202020204" pitchFamily="34" charset="0"/>
              <a:buChar char="•"/>
            </a:pPr>
            <a:r>
              <a:rPr lang="en-US" dirty="0">
                <a:latin typeface="Cambria" panose="02040503050406030204" pitchFamily="18" charset="0"/>
              </a:rPr>
              <a:t>This can also be done by Request instance</a:t>
            </a:r>
          </a:p>
          <a:p>
            <a:r>
              <a:rPr lang="en-US" sz="1300" dirty="0">
                <a:solidFill>
                  <a:schemeClr val="bg2">
                    <a:lumMod val="50000"/>
                  </a:schemeClr>
                </a:solidFill>
                <a:latin typeface="Consolas" panose="020B0609020204030204" pitchFamily="49" charset="0"/>
              </a:rPr>
              <a:t>        $name = "Karim";</a:t>
            </a:r>
          </a:p>
          <a:p>
            <a:r>
              <a:rPr lang="en-US" sz="1300" dirty="0">
                <a:solidFill>
                  <a:schemeClr val="bg2">
                    <a:lumMod val="50000"/>
                  </a:schemeClr>
                </a:solidFill>
                <a:latin typeface="Consolas" panose="020B0609020204030204" pitchFamily="49" charset="0"/>
              </a:rPr>
              <a:t>        $request-&gt;session()-&gt;put("</a:t>
            </a:r>
            <a:r>
              <a:rPr lang="en-US" sz="1300" dirty="0" err="1">
                <a:solidFill>
                  <a:schemeClr val="bg2">
                    <a:lumMod val="50000"/>
                  </a:schemeClr>
                </a:solidFill>
                <a:latin typeface="Consolas" panose="020B0609020204030204" pitchFamily="49" charset="0"/>
              </a:rPr>
              <a:t>name",$name</a:t>
            </a:r>
            <a:r>
              <a:rPr lang="en-US" sz="1300" dirty="0">
                <a:solidFill>
                  <a:schemeClr val="bg2">
                    <a:lumMod val="50000"/>
                  </a:schemeClr>
                </a:solidFill>
                <a:latin typeface="Consolas" panose="020B0609020204030204" pitchFamily="49" charset="0"/>
              </a:rPr>
              <a:t>);</a:t>
            </a:r>
          </a:p>
          <a:p>
            <a:r>
              <a:rPr lang="en-US" sz="1300" dirty="0">
                <a:solidFill>
                  <a:schemeClr val="bg2">
                    <a:lumMod val="50000"/>
                  </a:schemeClr>
                </a:solidFill>
                <a:latin typeface="Consolas" panose="020B0609020204030204" pitchFamily="49" charset="0"/>
              </a:rPr>
              <a:t>        echo $request-&gt;session()-&gt;get('name');</a:t>
            </a:r>
          </a:p>
          <a:p>
            <a:pPr marL="742950" lvl="1" indent="-285750">
              <a:buFont typeface="Arial" panose="020B0604020202020204" pitchFamily="34" charset="0"/>
              <a:buChar char="•"/>
            </a:pPr>
            <a:endParaRPr lang="en-US" dirty="0">
              <a:latin typeface="Cambria" panose="02040503050406030204" pitchFamily="18" charset="0"/>
            </a:endParaRPr>
          </a:p>
          <a:p>
            <a:pPr marL="742950" lvl="1" indent="-285750">
              <a:buFont typeface="Arial" panose="020B0604020202020204" pitchFamily="34" charset="0"/>
              <a:buChar char="•"/>
            </a:pPr>
            <a:endParaRPr lang="en-US" dirty="0">
              <a:latin typeface="Cambria" panose="02040503050406030204" pitchFamily="18" charset="0"/>
            </a:endParaRPr>
          </a:p>
          <a:p>
            <a:endParaRPr lang="en-US" dirty="0">
              <a:latin typeface="Cambria" panose="02040503050406030204" pitchFamily="18" charset="0"/>
            </a:endParaRPr>
          </a:p>
          <a:p>
            <a:pPr marL="285750" indent="-285750">
              <a:buFont typeface="Arial" panose="020B0604020202020204" pitchFamily="34" charset="0"/>
              <a:buChar char="•"/>
            </a:pPr>
            <a:endParaRPr lang="en-US" dirty="0">
              <a:latin typeface="Cambria" panose="02040503050406030204" pitchFamily="18" charset="0"/>
            </a:endParaRPr>
          </a:p>
          <a:p>
            <a:pPr marL="742950" lvl="1" indent="-285750">
              <a:buFont typeface="Arial" panose="020B0604020202020204" pitchFamily="34" charset="0"/>
              <a:buChar char="•"/>
            </a:pPr>
            <a:endParaRPr lang="en-US" dirty="0">
              <a:latin typeface="Cambria" panose="02040503050406030204" pitchFamily="18" charset="0"/>
            </a:endParaRP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395081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Session</a:t>
            </a:r>
          </a:p>
          <a:p>
            <a:pPr marL="0" indent="0">
              <a:buNone/>
            </a:pPr>
            <a:endParaRPr lang="en-US" sz="2600" b="1" dirty="0">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602167" y="1110017"/>
            <a:ext cx="8442773" cy="4862870"/>
          </a:xfrm>
          <a:prstGeom prst="rect">
            <a:avLst/>
          </a:prstGeom>
          <a:noFill/>
        </p:spPr>
        <p:txBody>
          <a:bodyPr wrap="square" rtlCol="0">
            <a:spAutoFit/>
          </a:bodyPr>
          <a:lstStyle/>
          <a:p>
            <a:r>
              <a:rPr lang="en-US" dirty="0">
                <a:latin typeface="Cambria" panose="02040503050406030204" pitchFamily="18" charset="0"/>
              </a:rPr>
              <a:t>to retrieve all the data in the session, you may use the </a:t>
            </a:r>
            <a:r>
              <a:rPr lang="en-US" sz="1300" dirty="0">
                <a:solidFill>
                  <a:schemeClr val="bg2">
                    <a:lumMod val="50000"/>
                  </a:schemeClr>
                </a:solidFill>
                <a:latin typeface="Consolas" panose="020B0609020204030204" pitchFamily="49" charset="0"/>
              </a:rPr>
              <a:t>all</a:t>
            </a:r>
            <a:r>
              <a:rPr lang="en-US" dirty="0">
                <a:latin typeface="Cambria" panose="02040503050406030204" pitchFamily="18" charset="0"/>
              </a:rPr>
              <a:t> method.</a:t>
            </a:r>
          </a:p>
          <a:p>
            <a:pPr lvl="1"/>
            <a:r>
              <a:rPr lang="en-US" sz="1300" dirty="0">
                <a:solidFill>
                  <a:schemeClr val="bg2">
                    <a:lumMod val="50000"/>
                  </a:schemeClr>
                </a:solidFill>
                <a:latin typeface="Consolas" panose="020B0609020204030204" pitchFamily="49" charset="0"/>
              </a:rPr>
              <a:t>$data = session()-&gt;all();</a:t>
            </a:r>
          </a:p>
          <a:p>
            <a:r>
              <a:rPr lang="en-US" dirty="0">
                <a:latin typeface="Cambria" panose="02040503050406030204" pitchFamily="18" charset="0"/>
              </a:rPr>
              <a:t>Checking Existence with </a:t>
            </a:r>
            <a:r>
              <a:rPr lang="en-US" sz="1300" dirty="0">
                <a:solidFill>
                  <a:schemeClr val="bg2">
                    <a:lumMod val="50000"/>
                  </a:schemeClr>
                </a:solidFill>
                <a:latin typeface="Consolas" panose="020B0609020204030204" pitchFamily="49" charset="0"/>
              </a:rPr>
              <a:t>has</a:t>
            </a:r>
            <a:r>
              <a:rPr lang="en-US" dirty="0">
                <a:latin typeface="Cambria" panose="02040503050406030204" pitchFamily="18" charset="0"/>
              </a:rPr>
              <a:t> method. </a:t>
            </a:r>
            <a:r>
              <a:rPr lang="en-US" sz="1300" dirty="0">
                <a:solidFill>
                  <a:schemeClr val="bg2">
                    <a:lumMod val="50000"/>
                  </a:schemeClr>
                </a:solidFill>
                <a:latin typeface="Consolas" panose="020B0609020204030204" pitchFamily="49" charset="0"/>
              </a:rPr>
              <a:t>has</a:t>
            </a:r>
            <a:r>
              <a:rPr lang="en-US" dirty="0">
                <a:latin typeface="Cambria" panose="02040503050406030204" pitchFamily="18" charset="0"/>
              </a:rPr>
              <a:t> method will return true if the item exists and value not </a:t>
            </a:r>
            <a:r>
              <a:rPr lang="en-US" sz="1300" dirty="0">
                <a:solidFill>
                  <a:schemeClr val="bg2">
                    <a:lumMod val="50000"/>
                  </a:schemeClr>
                </a:solidFill>
                <a:latin typeface="Consolas" panose="020B0609020204030204" pitchFamily="49" charset="0"/>
              </a:rPr>
              <a:t>null</a:t>
            </a:r>
          </a:p>
          <a:p>
            <a:pPr lvl="1"/>
            <a:r>
              <a:rPr lang="en-US" sz="1300" dirty="0">
                <a:solidFill>
                  <a:schemeClr val="bg2">
                    <a:lumMod val="50000"/>
                  </a:schemeClr>
                </a:solidFill>
                <a:latin typeface="Consolas" panose="020B0609020204030204" pitchFamily="49" charset="0"/>
              </a:rPr>
              <a:t>if (session()-&gt;has('users')) {</a:t>
            </a:r>
          </a:p>
          <a:p>
            <a:pPr lvl="1"/>
            <a:r>
              <a:rPr lang="en-US" sz="1300" dirty="0">
                <a:solidFill>
                  <a:schemeClr val="bg2">
                    <a:lumMod val="50000"/>
                  </a:schemeClr>
                </a:solidFill>
                <a:latin typeface="Consolas" panose="020B0609020204030204" pitchFamily="49" charset="0"/>
              </a:rPr>
              <a:t>    //</a:t>
            </a:r>
          </a:p>
          <a:p>
            <a:pPr lvl="1"/>
            <a:r>
              <a:rPr lang="en-US" sz="1300" dirty="0">
                <a:solidFill>
                  <a:schemeClr val="bg2">
                    <a:lumMod val="50000"/>
                  </a:schemeClr>
                </a:solidFill>
                <a:latin typeface="Consolas" panose="020B0609020204030204" pitchFamily="49" charset="0"/>
              </a:rPr>
              <a:t>}</a:t>
            </a:r>
          </a:p>
          <a:p>
            <a:r>
              <a:rPr lang="en-US" dirty="0">
                <a:latin typeface="Cambria" panose="02040503050406030204" pitchFamily="18" charset="0"/>
              </a:rPr>
              <a:t>Checking Existence with </a:t>
            </a:r>
            <a:r>
              <a:rPr lang="en-US" sz="1300" dirty="0">
                <a:solidFill>
                  <a:schemeClr val="bg2">
                    <a:lumMod val="50000"/>
                  </a:schemeClr>
                </a:solidFill>
                <a:latin typeface="Consolas" panose="020B0609020204030204" pitchFamily="49" charset="0"/>
              </a:rPr>
              <a:t>exists</a:t>
            </a:r>
            <a:r>
              <a:rPr lang="en-US" dirty="0">
                <a:latin typeface="Cambria" panose="02040503050406030204" pitchFamily="18" charset="0"/>
              </a:rPr>
              <a:t> method. </a:t>
            </a:r>
            <a:r>
              <a:rPr lang="en-US" sz="1300" dirty="0">
                <a:solidFill>
                  <a:schemeClr val="bg2">
                    <a:lumMod val="50000"/>
                  </a:schemeClr>
                </a:solidFill>
                <a:latin typeface="Consolas" panose="020B0609020204030204" pitchFamily="49" charset="0"/>
              </a:rPr>
              <a:t>has</a:t>
            </a:r>
            <a:r>
              <a:rPr lang="en-US" dirty="0">
                <a:latin typeface="Cambria" panose="02040503050406030204" pitchFamily="18" charset="0"/>
              </a:rPr>
              <a:t> method will return true if the item exists and even if its value </a:t>
            </a:r>
            <a:r>
              <a:rPr lang="en-US" sz="1300" dirty="0">
                <a:solidFill>
                  <a:schemeClr val="bg2">
                    <a:lumMod val="50000"/>
                  </a:schemeClr>
                </a:solidFill>
                <a:latin typeface="Consolas" panose="020B0609020204030204" pitchFamily="49" charset="0"/>
              </a:rPr>
              <a:t>null</a:t>
            </a:r>
          </a:p>
          <a:p>
            <a:pPr lvl="1"/>
            <a:r>
              <a:rPr lang="en-US" sz="1300" dirty="0">
                <a:solidFill>
                  <a:schemeClr val="bg2">
                    <a:lumMod val="50000"/>
                  </a:schemeClr>
                </a:solidFill>
                <a:latin typeface="Consolas" panose="020B0609020204030204" pitchFamily="49" charset="0"/>
              </a:rPr>
              <a:t>if (session()-&gt;exists('users')) {</a:t>
            </a:r>
          </a:p>
          <a:p>
            <a:pPr lvl="1"/>
            <a:r>
              <a:rPr lang="en-US" sz="1300" dirty="0">
                <a:solidFill>
                  <a:schemeClr val="bg2">
                    <a:lumMod val="50000"/>
                  </a:schemeClr>
                </a:solidFill>
                <a:latin typeface="Consolas" panose="020B0609020204030204" pitchFamily="49" charset="0"/>
              </a:rPr>
              <a:t>    //</a:t>
            </a:r>
          </a:p>
          <a:p>
            <a:pPr lvl="1"/>
            <a:r>
              <a:rPr lang="en-US" sz="1300" dirty="0">
                <a:solidFill>
                  <a:schemeClr val="bg2">
                    <a:lumMod val="50000"/>
                  </a:schemeClr>
                </a:solidFill>
                <a:latin typeface="Consolas" panose="020B0609020204030204" pitchFamily="49" charset="0"/>
              </a:rPr>
              <a:t>}</a:t>
            </a:r>
          </a:p>
          <a:p>
            <a:r>
              <a:rPr lang="en-US" dirty="0">
                <a:latin typeface="Cambria" panose="02040503050406030204" pitchFamily="18" charset="0"/>
              </a:rPr>
              <a:t>Retrieving and Deleting a single item with </a:t>
            </a:r>
            <a:r>
              <a:rPr lang="en-US" sz="1300" dirty="0">
                <a:solidFill>
                  <a:schemeClr val="bg2">
                    <a:lumMod val="50000"/>
                  </a:schemeClr>
                </a:solidFill>
                <a:latin typeface="Consolas" panose="020B0609020204030204" pitchFamily="49" charset="0"/>
              </a:rPr>
              <a:t>pull</a:t>
            </a:r>
            <a:r>
              <a:rPr lang="en-US" dirty="0">
                <a:latin typeface="Cambria" panose="02040503050406030204" pitchFamily="18" charset="0"/>
              </a:rPr>
              <a:t> method</a:t>
            </a:r>
          </a:p>
          <a:p>
            <a:pPr lvl="1"/>
            <a:r>
              <a:rPr lang="en-US" sz="1300" dirty="0">
                <a:solidFill>
                  <a:schemeClr val="bg2">
                    <a:lumMod val="50000"/>
                  </a:schemeClr>
                </a:solidFill>
                <a:latin typeface="Consolas" panose="020B0609020204030204" pitchFamily="49" charset="0"/>
              </a:rPr>
              <a:t>$value = session()-&gt;pull('key');</a:t>
            </a:r>
          </a:p>
          <a:p>
            <a:r>
              <a:rPr lang="en-US" dirty="0">
                <a:latin typeface="Cambria" panose="02040503050406030204" pitchFamily="18" charset="0"/>
              </a:rPr>
              <a:t>Deleting data with </a:t>
            </a:r>
            <a:r>
              <a:rPr lang="en-US" sz="1300" dirty="0">
                <a:solidFill>
                  <a:schemeClr val="bg2">
                    <a:lumMod val="50000"/>
                  </a:schemeClr>
                </a:solidFill>
                <a:latin typeface="Consolas" panose="020B0609020204030204" pitchFamily="49" charset="0"/>
              </a:rPr>
              <a:t>forget</a:t>
            </a:r>
            <a:r>
              <a:rPr lang="en-US" dirty="0">
                <a:latin typeface="Cambria" panose="02040503050406030204" pitchFamily="18" charset="0"/>
              </a:rPr>
              <a:t> method</a:t>
            </a:r>
          </a:p>
          <a:p>
            <a:pPr lvl="1"/>
            <a:r>
              <a:rPr lang="en-US" sz="1300" dirty="0">
                <a:solidFill>
                  <a:schemeClr val="bg2">
                    <a:lumMod val="50000"/>
                  </a:schemeClr>
                </a:solidFill>
                <a:latin typeface="Consolas" panose="020B0609020204030204" pitchFamily="49" charset="0"/>
              </a:rPr>
              <a:t>session()-&gt;forget('key');</a:t>
            </a:r>
          </a:p>
          <a:p>
            <a:pPr lvl="1"/>
            <a:r>
              <a:rPr lang="en-US" sz="1300" dirty="0">
                <a:solidFill>
                  <a:schemeClr val="bg2">
                    <a:lumMod val="50000"/>
                  </a:schemeClr>
                </a:solidFill>
                <a:latin typeface="Consolas" panose="020B0609020204030204" pitchFamily="49" charset="0"/>
              </a:rPr>
              <a:t>session()-&gt;forget(['key1', 'key2']);</a:t>
            </a:r>
          </a:p>
          <a:p>
            <a:pPr marL="285750" indent="-285750">
              <a:buFont typeface="Arial" panose="020B0604020202020204" pitchFamily="34" charset="0"/>
              <a:buChar char="•"/>
            </a:pPr>
            <a:r>
              <a:rPr lang="en-US" dirty="0">
                <a:latin typeface="Cambria" panose="02040503050406030204" pitchFamily="18" charset="0"/>
              </a:rPr>
              <a:t>Deleting all data from session</a:t>
            </a:r>
          </a:p>
          <a:p>
            <a:pPr lvl="1"/>
            <a:r>
              <a:rPr lang="en-US" sz="1300" dirty="0">
                <a:solidFill>
                  <a:schemeClr val="bg2">
                    <a:lumMod val="50000"/>
                  </a:schemeClr>
                </a:solidFill>
                <a:latin typeface="Consolas" panose="020B0609020204030204" pitchFamily="49" charset="0"/>
              </a:rPr>
              <a:t>session()-&gt;flush();</a:t>
            </a: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89087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257443"/>
            <a:ext cx="7808976" cy="1088136"/>
          </a:xfrm>
        </p:spPr>
        <p:txBody>
          <a:bodyPr>
            <a:normAutofit/>
          </a:bodyPr>
          <a:lstStyle/>
          <a:p>
            <a:r>
              <a:rPr lang="en-US" dirty="0"/>
              <a:t>Session Flash Data</a:t>
            </a:r>
          </a:p>
        </p:txBody>
      </p:sp>
      <p:sp>
        <p:nvSpPr>
          <p:cNvPr id="4" name="TextBox 3">
            <a:extLst>
              <a:ext uri="{FF2B5EF4-FFF2-40B4-BE49-F238E27FC236}">
                <a16:creationId xmlns:a16="http://schemas.microsoft.com/office/drawing/2014/main" xmlns="" id="{E00A471B-FCB5-3949-B014-0D06C67E41B3}"/>
              </a:ext>
            </a:extLst>
          </p:cNvPr>
          <p:cNvSpPr txBox="1"/>
          <p:nvPr/>
        </p:nvSpPr>
        <p:spPr>
          <a:xfrm>
            <a:off x="616132" y="2056442"/>
            <a:ext cx="8207828" cy="318548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Sometimes you may wish to store items in the session only for the next request.</a:t>
            </a:r>
          </a:p>
          <a:p>
            <a:pPr marL="285750" indent="-285750">
              <a:buFont typeface="Arial" panose="020B0604020202020204" pitchFamily="34" charset="0"/>
              <a:buChar char="•"/>
            </a:pPr>
            <a:r>
              <a:rPr lang="en-US" dirty="0">
                <a:latin typeface="Cambria" panose="02040503050406030204" pitchFamily="18" charset="0"/>
              </a:rPr>
              <a:t>You may do so using the </a:t>
            </a:r>
            <a:r>
              <a:rPr lang="en-US" sz="1300" dirty="0">
                <a:solidFill>
                  <a:schemeClr val="bg2">
                    <a:lumMod val="50000"/>
                  </a:schemeClr>
                </a:solidFill>
                <a:latin typeface="Consolas" panose="020B0609020204030204" pitchFamily="49" charset="0"/>
              </a:rPr>
              <a:t>flash</a:t>
            </a:r>
            <a:r>
              <a:rPr lang="en-US" dirty="0">
                <a:latin typeface="Cambria" panose="02040503050406030204" pitchFamily="18" charset="0"/>
              </a:rPr>
              <a:t> method. Data stored in the session using this method will be available immediately and during the subsequent HTTP request.</a:t>
            </a:r>
          </a:p>
          <a:p>
            <a:pPr marL="285750" indent="-285750">
              <a:buFont typeface="Arial" panose="020B0604020202020204" pitchFamily="34" charset="0"/>
              <a:buChar char="•"/>
            </a:pPr>
            <a:r>
              <a:rPr lang="en-US" dirty="0">
                <a:latin typeface="Cambria" panose="02040503050406030204" pitchFamily="18" charset="0"/>
              </a:rPr>
              <a:t>After the subsequent HTTP request, the flashed data will be deleted.</a:t>
            </a:r>
          </a:p>
          <a:p>
            <a:pPr lvl="1"/>
            <a:r>
              <a:rPr lang="en-US" sz="1300" dirty="0">
                <a:solidFill>
                  <a:schemeClr val="bg2">
                    <a:lumMod val="50000"/>
                  </a:schemeClr>
                </a:solidFill>
                <a:latin typeface="Consolas" panose="020B0609020204030204" pitchFamily="49" charset="0"/>
              </a:rPr>
              <a:t>session()-&gt;flash('status', 'Task was successful!');</a:t>
            </a:r>
          </a:p>
          <a:p>
            <a:pPr marL="285750" indent="-285750">
              <a:buFont typeface="Arial" panose="020B0604020202020204" pitchFamily="34" charset="0"/>
              <a:buChar char="•"/>
            </a:pPr>
            <a:r>
              <a:rPr lang="en-US" dirty="0">
                <a:latin typeface="Cambria" panose="02040503050406030204" pitchFamily="18" charset="0"/>
              </a:rPr>
              <a:t>If you need to keep your flash data around for several requests, you may use the </a:t>
            </a:r>
            <a:r>
              <a:rPr lang="en-US" sz="1300" dirty="0">
                <a:solidFill>
                  <a:schemeClr val="bg2">
                    <a:lumMod val="50000"/>
                  </a:schemeClr>
                </a:solidFill>
                <a:latin typeface="Consolas" panose="020B0609020204030204" pitchFamily="49" charset="0"/>
              </a:rPr>
              <a:t>reflash</a:t>
            </a:r>
            <a:r>
              <a:rPr lang="en-US" dirty="0">
                <a:latin typeface="Cambria" panose="02040503050406030204" pitchFamily="18" charset="0"/>
              </a:rPr>
              <a:t> method, which will keep all of the flash data for an additional request. </a:t>
            </a:r>
          </a:p>
          <a:p>
            <a:pPr marL="285750" indent="-285750">
              <a:buFont typeface="Arial" panose="020B0604020202020204" pitchFamily="34" charset="0"/>
              <a:buChar char="•"/>
            </a:pPr>
            <a:r>
              <a:rPr lang="en-US" dirty="0">
                <a:latin typeface="Cambria" panose="02040503050406030204" pitchFamily="18" charset="0"/>
              </a:rPr>
              <a:t>If you only need to keep specific flash data, you may use the </a:t>
            </a:r>
            <a:r>
              <a:rPr lang="en-US" sz="1300" dirty="0">
                <a:solidFill>
                  <a:schemeClr val="bg2">
                    <a:lumMod val="50000"/>
                  </a:schemeClr>
                </a:solidFill>
                <a:latin typeface="Consolas" panose="020B0609020204030204" pitchFamily="49" charset="0"/>
              </a:rPr>
              <a:t>keep</a:t>
            </a:r>
            <a:r>
              <a:rPr lang="en-US" dirty="0">
                <a:latin typeface="Cambria" panose="02040503050406030204" pitchFamily="18" charset="0"/>
              </a:rPr>
              <a:t> method.</a:t>
            </a:r>
          </a:p>
          <a:p>
            <a:pPr lvl="1"/>
            <a:r>
              <a:rPr lang="en-US" sz="1300" dirty="0">
                <a:solidFill>
                  <a:schemeClr val="bg2">
                    <a:lumMod val="50000"/>
                  </a:schemeClr>
                </a:solidFill>
                <a:latin typeface="Consolas" panose="020B0609020204030204" pitchFamily="49" charset="0"/>
              </a:rPr>
              <a:t>$request-&gt;session()-&gt;reflash();</a:t>
            </a:r>
          </a:p>
          <a:p>
            <a:pPr lvl="1"/>
            <a:r>
              <a:rPr lang="en-US" sz="1300" dirty="0">
                <a:solidFill>
                  <a:schemeClr val="bg2">
                    <a:lumMod val="50000"/>
                  </a:schemeClr>
                </a:solidFill>
                <a:latin typeface="Consolas" panose="020B0609020204030204" pitchFamily="49" charset="0"/>
              </a:rPr>
              <a:t>$request-&gt;session()-&gt;keep(['username', 'email']);</a:t>
            </a:r>
            <a:endParaRPr lang="x-none" sz="1300" dirty="0">
              <a:solidFill>
                <a:schemeClr val="bg2">
                  <a:lumMod val="50000"/>
                </a:schemeClr>
              </a:solidFill>
              <a:latin typeface="Consolas" panose="020B0609020204030204" pitchFamily="49" charset="0"/>
            </a:endParaRPr>
          </a:p>
        </p:txBody>
      </p:sp>
      <p:sp>
        <p:nvSpPr>
          <p:cNvPr id="6" name="Subtitle 5">
            <a:extLst>
              <a:ext uri="{FF2B5EF4-FFF2-40B4-BE49-F238E27FC236}">
                <a16:creationId xmlns:a16="http://schemas.microsoft.com/office/drawing/2014/main" xmlns="" id="{953C583D-CD3C-42D6-832A-DA2CCBED940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774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Using cookie in Laravel</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659486" y="2066565"/>
            <a:ext cx="828920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Cookies are the storage of browsers.</a:t>
            </a:r>
          </a:p>
          <a:p>
            <a:pPr marL="285750" indent="-285750">
              <a:buFont typeface="Arial" panose="020B0604020202020204" pitchFamily="34" charset="0"/>
              <a:buChar char="•"/>
            </a:pPr>
            <a:r>
              <a:rPr lang="en-US" dirty="0">
                <a:latin typeface="Cambria" panose="02040503050406030204" pitchFamily="18" charset="0"/>
              </a:rPr>
              <a:t>Cookies can be stored if the browsers are also closed.</a:t>
            </a:r>
          </a:p>
          <a:p>
            <a:pPr marL="285750" indent="-285750">
              <a:buFont typeface="Arial" panose="020B0604020202020204" pitchFamily="34" charset="0"/>
              <a:buChar char="•"/>
            </a:pPr>
            <a:r>
              <a:rPr lang="en-US" dirty="0">
                <a:latin typeface="Cambria" panose="02040503050406030204" pitchFamily="18" charset="0"/>
              </a:rPr>
              <a:t>All cookies created by the Laravel framework are encrypted and signed with an authentication code.</a:t>
            </a:r>
          </a:p>
          <a:p>
            <a:pPr marL="285750" indent="-285750">
              <a:buFont typeface="Arial" panose="020B0604020202020204" pitchFamily="34" charset="0"/>
              <a:buChar char="•"/>
            </a:pPr>
            <a:r>
              <a:rPr lang="en-US" dirty="0">
                <a:latin typeface="Cambria" panose="02040503050406030204" pitchFamily="18" charset="0"/>
              </a:rPr>
              <a:t>Cookie can be created by global cookie helper of Laravel. It is an instance of </a:t>
            </a:r>
            <a:r>
              <a:rPr lang="en-US" b="1" dirty="0" err="1">
                <a:latin typeface="Cambria" panose="02040503050406030204" pitchFamily="18" charset="0"/>
              </a:rPr>
              <a:t>Symfony</a:t>
            </a:r>
            <a:r>
              <a:rPr lang="en-US" b="1" dirty="0">
                <a:latin typeface="Cambria" panose="02040503050406030204" pitchFamily="18" charset="0"/>
              </a:rPr>
              <a:t>\Component\</a:t>
            </a:r>
            <a:r>
              <a:rPr lang="en-US" b="1" dirty="0" err="1">
                <a:latin typeface="Cambria" panose="02040503050406030204" pitchFamily="18" charset="0"/>
              </a:rPr>
              <a:t>HttpFoundation</a:t>
            </a:r>
            <a:r>
              <a:rPr lang="en-US" b="1" dirty="0">
                <a:latin typeface="Cambria" panose="02040503050406030204" pitchFamily="18" charset="0"/>
              </a:rPr>
              <a:t>\Cookie</a:t>
            </a:r>
            <a:r>
              <a:rPr lang="en-US" dirty="0">
                <a:latin typeface="Cambria" panose="02040503050406030204" pitchFamily="18" charset="0"/>
              </a:rPr>
              <a:t>. </a:t>
            </a: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4291"/>
            <a:ext cx="7076739" cy="1088136"/>
          </a:xfrm>
        </p:spPr>
        <p:txBody>
          <a:bodyPr>
            <a:noAutofit/>
          </a:bodyPr>
          <a:lstStyle/>
          <a:p>
            <a:r>
              <a:rPr lang="en-US" sz="2600" dirty="0"/>
              <a:t>Storing, Retrieving &amp; Removing data from cookie</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Storing in Cookie</a:t>
            </a:r>
            <a:endParaRPr lang="x-none" dirty="0"/>
          </a:p>
        </p:txBody>
      </p:sp>
      <p:sp>
        <p:nvSpPr>
          <p:cNvPr id="4" name="TextBox 3">
            <a:extLst>
              <a:ext uri="{FF2B5EF4-FFF2-40B4-BE49-F238E27FC236}">
                <a16:creationId xmlns:a16="http://schemas.microsoft.com/office/drawing/2014/main" xmlns="" id="{E00A471B-FCB5-3949-B014-0D06C67E41B3}"/>
              </a:ext>
            </a:extLst>
          </p:cNvPr>
          <p:cNvSpPr txBox="1"/>
          <p:nvPr/>
        </p:nvSpPr>
        <p:spPr>
          <a:xfrm>
            <a:off x="668362" y="2008587"/>
            <a:ext cx="8085021" cy="484748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To retrieve a cookie value from the request, use the cookie method on a </a:t>
            </a:r>
            <a:r>
              <a:rPr lang="en-US" sz="1200" dirty="0">
                <a:solidFill>
                  <a:schemeClr val="bg2">
                    <a:lumMod val="50000"/>
                  </a:schemeClr>
                </a:solidFill>
                <a:latin typeface="Consolas" panose="020B0609020204030204" pitchFamily="49" charset="0"/>
              </a:rPr>
              <a:t>Illuminate\Http\Request </a:t>
            </a:r>
            <a:r>
              <a:rPr lang="en-US" dirty="0">
                <a:latin typeface="Cambria" panose="02040503050406030204" pitchFamily="18" charset="0"/>
              </a:rPr>
              <a:t>instance</a:t>
            </a:r>
          </a:p>
          <a:p>
            <a:pPr lvl="1"/>
            <a:r>
              <a:rPr lang="en-US" sz="1200" dirty="0">
                <a:solidFill>
                  <a:schemeClr val="bg2">
                    <a:lumMod val="50000"/>
                  </a:schemeClr>
                </a:solidFill>
                <a:latin typeface="Consolas" panose="020B0609020204030204" pitchFamily="49" charset="0"/>
              </a:rPr>
              <a:t>$value = $request-&gt;cookie('name');</a:t>
            </a:r>
          </a:p>
          <a:p>
            <a:pPr marL="285750" indent="-285750">
              <a:buFont typeface="Arial" panose="020B0604020202020204" pitchFamily="34" charset="0"/>
              <a:buChar char="•"/>
            </a:pPr>
            <a:r>
              <a:rPr lang="en-US" dirty="0">
                <a:latin typeface="Cambria" panose="02040503050406030204" pitchFamily="18" charset="0"/>
              </a:rPr>
              <a:t>Alternatively, you may use the Cookie facade to access cookie values</a:t>
            </a:r>
          </a:p>
          <a:p>
            <a:pPr lvl="1"/>
            <a:r>
              <a:rPr lang="en-US" sz="1200" dirty="0">
                <a:solidFill>
                  <a:schemeClr val="bg2">
                    <a:lumMod val="50000"/>
                  </a:schemeClr>
                </a:solidFill>
                <a:latin typeface="Consolas" panose="020B0609020204030204" pitchFamily="49" charset="0"/>
              </a:rPr>
              <a:t>use Illuminate\Support\Facades\Cookie;</a:t>
            </a:r>
          </a:p>
          <a:p>
            <a:pPr lvl="1"/>
            <a:r>
              <a:rPr lang="en-US" sz="1200" dirty="0">
                <a:solidFill>
                  <a:schemeClr val="bg2">
                    <a:lumMod val="50000"/>
                  </a:schemeClr>
                </a:solidFill>
                <a:latin typeface="Consolas" panose="020B0609020204030204" pitchFamily="49" charset="0"/>
              </a:rPr>
              <a:t>$value = Cookie::get('name');</a:t>
            </a:r>
          </a:p>
          <a:p>
            <a:pPr marL="285750" indent="-285750">
              <a:buFont typeface="Arial" panose="020B0604020202020204" pitchFamily="34" charset="0"/>
              <a:buChar char="•"/>
            </a:pPr>
            <a:r>
              <a:rPr lang="en-US" dirty="0">
                <a:latin typeface="Cambria" panose="02040503050406030204" pitchFamily="18" charset="0"/>
              </a:rPr>
              <a:t>You can use the Cookie facade to </a:t>
            </a:r>
            <a:r>
              <a:rPr lang="en-US" sz="1200" dirty="0">
                <a:solidFill>
                  <a:schemeClr val="bg2">
                    <a:lumMod val="50000"/>
                  </a:schemeClr>
                </a:solidFill>
                <a:latin typeface="Consolas" panose="020B0609020204030204" pitchFamily="49" charset="0"/>
              </a:rPr>
              <a:t>"queue" </a:t>
            </a:r>
            <a:r>
              <a:rPr lang="en-US" dirty="0">
                <a:latin typeface="Cambria" panose="02040503050406030204" pitchFamily="18" charset="0"/>
              </a:rPr>
              <a:t>cookies for attachment to the outgoing response from your application. The queue method accepts a Cookie instance or the arguments needed to create a Cookie instance. These cookies will be attached to the outgoing response before it is sent to the browser.</a:t>
            </a:r>
          </a:p>
          <a:p>
            <a:pPr lvl="1"/>
            <a:r>
              <a:rPr lang="en-US" sz="1200" dirty="0">
                <a:solidFill>
                  <a:schemeClr val="bg2">
                    <a:lumMod val="50000"/>
                  </a:schemeClr>
                </a:solidFill>
                <a:latin typeface="Consolas" panose="020B0609020204030204" pitchFamily="49" charset="0"/>
              </a:rPr>
              <a:t>Cookie::queue(Cookie::make('name', 'value', $minutes));</a:t>
            </a:r>
          </a:p>
          <a:p>
            <a:pPr lvl="1"/>
            <a:r>
              <a:rPr lang="en-US" sz="1200" dirty="0">
                <a:solidFill>
                  <a:schemeClr val="bg2">
                    <a:lumMod val="50000"/>
                  </a:schemeClr>
                </a:solidFill>
                <a:latin typeface="Consolas" panose="020B0609020204030204" pitchFamily="49" charset="0"/>
              </a:rPr>
              <a:t>Cookie::queue('name', 'value', $minutes);</a:t>
            </a:r>
          </a:p>
          <a:p>
            <a:pPr marL="285750" indent="-285750">
              <a:buFont typeface="Arial" panose="020B0604020202020204" pitchFamily="34" charset="0"/>
              <a:buChar char="•"/>
            </a:pPr>
            <a:r>
              <a:rPr lang="en-US" dirty="0">
                <a:latin typeface="Cambria" panose="02040503050406030204" pitchFamily="18" charset="0"/>
              </a:rPr>
              <a:t>If you would like to generate a </a:t>
            </a:r>
            <a:r>
              <a:rPr lang="en-US" sz="1200" dirty="0" err="1">
                <a:solidFill>
                  <a:schemeClr val="bg2">
                    <a:lumMod val="50000"/>
                  </a:schemeClr>
                </a:solidFill>
                <a:latin typeface="Consolas" panose="020B0609020204030204" pitchFamily="49" charset="0"/>
              </a:rPr>
              <a:t>Symfony</a:t>
            </a:r>
            <a:r>
              <a:rPr lang="en-US" sz="1200" dirty="0">
                <a:solidFill>
                  <a:schemeClr val="bg2">
                    <a:lumMod val="50000"/>
                  </a:schemeClr>
                </a:solidFill>
                <a:latin typeface="Consolas" panose="020B0609020204030204" pitchFamily="49" charset="0"/>
              </a:rPr>
              <a:t>\Component\</a:t>
            </a:r>
            <a:r>
              <a:rPr lang="en-US" sz="1200" dirty="0" err="1">
                <a:solidFill>
                  <a:schemeClr val="bg2">
                    <a:lumMod val="50000"/>
                  </a:schemeClr>
                </a:solidFill>
                <a:latin typeface="Consolas" panose="020B0609020204030204" pitchFamily="49" charset="0"/>
              </a:rPr>
              <a:t>HttpFoundation</a:t>
            </a:r>
            <a:r>
              <a:rPr lang="en-US" sz="1200" dirty="0">
                <a:solidFill>
                  <a:schemeClr val="bg2">
                    <a:lumMod val="50000"/>
                  </a:schemeClr>
                </a:solidFill>
                <a:latin typeface="Consolas" panose="020B0609020204030204" pitchFamily="49" charset="0"/>
              </a:rPr>
              <a:t>\Cookie </a:t>
            </a:r>
            <a:r>
              <a:rPr lang="en-US" dirty="0">
                <a:latin typeface="Cambria" panose="02040503050406030204" pitchFamily="18" charset="0"/>
              </a:rPr>
              <a:t>instance that can be given to a response instance at a later time, you may use the global cookie helper. This cookie will not be sent back to the client unless it is attached to a response instance</a:t>
            </a:r>
          </a:p>
          <a:p>
            <a:pPr lvl="1"/>
            <a:r>
              <a:rPr lang="en-US" sz="1200" dirty="0">
                <a:solidFill>
                  <a:schemeClr val="bg2">
                    <a:lumMod val="50000"/>
                  </a:schemeClr>
                </a:solidFill>
                <a:latin typeface="Consolas" panose="020B0609020204030204" pitchFamily="49" charset="0"/>
              </a:rPr>
              <a:t>$cookie = cookie('name', 'value', $minutes);</a:t>
            </a:r>
          </a:p>
          <a:p>
            <a:pPr marL="742950" lvl="1" indent="-285750">
              <a:buFont typeface="Arial" panose="020B0604020202020204" pitchFamily="34" charset="0"/>
              <a:buChar char="•"/>
            </a:pPr>
            <a:endParaRPr lang="en-US" dirty="0">
              <a:latin typeface="Cambria" panose="02040503050406030204" pitchFamily="18" charset="0"/>
            </a:endParaRPr>
          </a:p>
          <a:p>
            <a:pPr marL="742950" lvl="1"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latin typeface="Cambria" panose="02040503050406030204" pitchFamily="18" charset="0"/>
              </a:rPr>
              <a:t>Retrieving and deleting cookie value</a:t>
            </a:r>
          </a:p>
          <a:p>
            <a:pPr marL="0" indent="0">
              <a:buNone/>
            </a:pPr>
            <a:endParaRPr lang="en-US" sz="2600" b="1" dirty="0">
              <a:solidFill>
                <a:schemeClr val="tx1"/>
              </a:solidFill>
              <a:latin typeface="Cambria" panose="02040503050406030204" pitchFamily="18" charset="0"/>
            </a:endParaRPr>
          </a:p>
        </p:txBody>
      </p:sp>
      <p:sp>
        <p:nvSpPr>
          <p:cNvPr id="5" name="TextBox 4">
            <a:extLst>
              <a:ext uri="{FF2B5EF4-FFF2-40B4-BE49-F238E27FC236}">
                <a16:creationId xmlns:a16="http://schemas.microsoft.com/office/drawing/2014/main" xmlns="" id="{53BED9D7-DC35-6145-B086-E1B62BC08349}"/>
              </a:ext>
            </a:extLst>
          </p:cNvPr>
          <p:cNvSpPr txBox="1"/>
          <p:nvPr/>
        </p:nvSpPr>
        <p:spPr>
          <a:xfrm>
            <a:off x="569837" y="1147747"/>
            <a:ext cx="8238669" cy="243143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rPr>
              <a:t>Once we set the cookie, we can retrieve the cookie by cookie() method. This cookie() method will take only one argument which will be the name of the cookie. The cookie method can be called by using the instance of </a:t>
            </a:r>
            <a:r>
              <a:rPr lang="en-US" sz="1300" dirty="0">
                <a:solidFill>
                  <a:schemeClr val="bg2">
                    <a:lumMod val="50000"/>
                  </a:schemeClr>
                </a:solidFill>
                <a:latin typeface="Consolas" panose="020B0609020204030204" pitchFamily="49" charset="0"/>
              </a:rPr>
              <a:t>Illuminate\Http\Request</a:t>
            </a:r>
            <a:r>
              <a:rPr lang="en-US" dirty="0">
                <a:latin typeface="Cambria" panose="02040503050406030204" pitchFamily="18" charset="0"/>
              </a:rPr>
              <a:t>.</a:t>
            </a:r>
          </a:p>
          <a:p>
            <a:pPr marL="742950" lvl="1" indent="-285750">
              <a:buFont typeface="Arial" panose="020B0604020202020204" pitchFamily="34" charset="0"/>
              <a:buChar char="•"/>
            </a:pPr>
            <a:r>
              <a:rPr lang="en-US" sz="1300" dirty="0">
                <a:solidFill>
                  <a:schemeClr val="bg2">
                    <a:lumMod val="50000"/>
                  </a:schemeClr>
                </a:solidFill>
                <a:latin typeface="Consolas" panose="020B0609020204030204" pitchFamily="49" charset="0"/>
              </a:rPr>
              <a:t>$value = $request-&gt;cookie('name') or</a:t>
            </a:r>
          </a:p>
          <a:p>
            <a:pPr marL="742950" lvl="1" indent="-285750">
              <a:buFont typeface="Arial" panose="020B0604020202020204" pitchFamily="34" charset="0"/>
              <a:buChar char="•"/>
            </a:pPr>
            <a:r>
              <a:rPr lang="en-US" sz="1300" dirty="0">
                <a:solidFill>
                  <a:schemeClr val="bg2">
                    <a:lumMod val="50000"/>
                  </a:schemeClr>
                </a:solidFill>
                <a:latin typeface="Consolas" panose="020B0609020204030204" pitchFamily="49" charset="0"/>
              </a:rPr>
              <a:t>$value = Cookie::get('</a:t>
            </a:r>
            <a:r>
              <a:rPr lang="en-US" sz="1300" dirty="0" err="1">
                <a:solidFill>
                  <a:schemeClr val="bg2">
                    <a:lumMod val="50000"/>
                  </a:schemeClr>
                </a:solidFill>
                <a:latin typeface="Consolas" panose="020B0609020204030204" pitchFamily="49" charset="0"/>
              </a:rPr>
              <a:t>cookieName</a:t>
            </a:r>
            <a:r>
              <a:rPr lang="en-US" sz="1300" dirty="0">
                <a:solidFill>
                  <a:schemeClr val="bg2">
                    <a:lumMod val="50000"/>
                  </a:schemeClr>
                </a:solidFill>
                <a:latin typeface="Consolas" panose="020B0609020204030204" pitchFamily="49" charset="0"/>
              </a:rPr>
              <a:t>');</a:t>
            </a:r>
          </a:p>
          <a:p>
            <a:pPr marL="285750" indent="-285750">
              <a:buFont typeface="Arial" panose="020B0604020202020204" pitchFamily="34" charset="0"/>
              <a:buChar char="•"/>
            </a:pPr>
            <a:r>
              <a:rPr lang="en-US" dirty="0">
                <a:latin typeface="Cambria" panose="02040503050406030204" pitchFamily="18" charset="0"/>
              </a:rPr>
              <a:t>For removing cookie you can use forget method</a:t>
            </a:r>
          </a:p>
          <a:p>
            <a:pPr marL="742950" lvl="1" indent="-285750">
              <a:buFont typeface="Arial" panose="020B0604020202020204" pitchFamily="34" charset="0"/>
              <a:buChar char="•"/>
            </a:pPr>
            <a:r>
              <a:rPr lang="en-US" sz="1300" dirty="0">
                <a:solidFill>
                  <a:schemeClr val="bg2">
                    <a:lumMod val="50000"/>
                  </a:schemeClr>
                </a:solidFill>
                <a:latin typeface="Consolas" panose="020B0609020204030204" pitchFamily="49" charset="0"/>
              </a:rPr>
              <a:t>Cookie::queue(Cookie::forget('</a:t>
            </a:r>
            <a:r>
              <a:rPr lang="en-US" sz="1300" dirty="0" err="1">
                <a:solidFill>
                  <a:schemeClr val="bg2">
                    <a:lumMod val="50000"/>
                  </a:schemeClr>
                </a:solidFill>
                <a:latin typeface="Consolas" panose="020B0609020204030204" pitchFamily="49" charset="0"/>
              </a:rPr>
              <a:t>cookieName</a:t>
            </a:r>
            <a:r>
              <a:rPr lang="en-US" sz="1300" dirty="0">
                <a:solidFill>
                  <a:schemeClr val="bg2">
                    <a:lumMod val="50000"/>
                  </a:schemeClr>
                </a:solidFill>
                <a:latin typeface="Consolas" panose="020B0609020204030204" pitchFamily="49" charset="0"/>
              </a:rPr>
              <a:t>'));</a:t>
            </a:r>
          </a:p>
          <a:p>
            <a:pPr marL="285750" indent="-285750">
              <a:buFont typeface="Arial" panose="020B0604020202020204" pitchFamily="34" charset="0"/>
              <a:buChar char="•"/>
            </a:pPr>
            <a:endParaRPr lang="x-none" dirty="0">
              <a:latin typeface="Cambria" panose="02040503050406030204" pitchFamily="18" charset="0"/>
            </a:endParaRPr>
          </a:p>
        </p:txBody>
      </p:sp>
    </p:spTree>
    <p:extLst>
      <p:ext uri="{BB962C8B-B14F-4D97-AF65-F5344CB8AC3E}">
        <p14:creationId xmlns:p14="http://schemas.microsoft.com/office/powerpoint/2010/main" val="104683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366335"/>
            <a:ext cx="7808976" cy="1088136"/>
          </a:xfrm>
        </p:spPr>
        <p:txBody>
          <a:bodyPr>
            <a:normAutofit/>
          </a:bodyPr>
          <a:lstStyle/>
          <a:p>
            <a:r>
              <a:rPr lang="en-US" dirty="0"/>
              <a:t>Name Routing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T</a:t>
            </a:r>
            <a:r>
              <a:rPr lang="x-none" dirty="0"/>
              <a:t>opic sub heading..</a:t>
            </a:r>
          </a:p>
        </p:txBody>
      </p:sp>
      <p:sp>
        <p:nvSpPr>
          <p:cNvPr id="4" name="TextBox 3">
            <a:extLst>
              <a:ext uri="{FF2B5EF4-FFF2-40B4-BE49-F238E27FC236}">
                <a16:creationId xmlns:a16="http://schemas.microsoft.com/office/drawing/2014/main" xmlns="" id="{E00A471B-FCB5-3949-B014-0D06C67E41B3}"/>
              </a:ext>
            </a:extLst>
          </p:cNvPr>
          <p:cNvSpPr txBox="1"/>
          <p:nvPr/>
        </p:nvSpPr>
        <p:spPr>
          <a:xfrm>
            <a:off x="471806" y="2261998"/>
            <a:ext cx="8120531" cy="3754874"/>
          </a:xfrm>
          <a:prstGeom prst="rect">
            <a:avLst/>
          </a:prstGeom>
          <a:noFill/>
        </p:spPr>
        <p:txBody>
          <a:bodyPr wrap="square" rtlCol="0" anchor="t">
            <a:spAutoFit/>
          </a:bodyPr>
          <a:lstStyle/>
          <a:p>
            <a:pPr marL="285750" indent="-285750">
              <a:buFont typeface="Arial" panose="020B0604020202020204" pitchFamily="34" charset="0"/>
              <a:buChar char="•"/>
            </a:pPr>
            <a:r>
              <a:rPr lang="en-US" dirty="0">
                <a:latin typeface="Cambria" panose="02040503050406030204" pitchFamily="18" charset="0"/>
              </a:rPr>
              <a:t>If your route has parameters, you may pass them as the second argument to the route method</a:t>
            </a:r>
          </a:p>
          <a:p>
            <a:pPr marL="742950" lvl="1" indent="-285750">
              <a:buFont typeface="Arial" panose="020B0604020202020204" pitchFamily="34" charset="0"/>
              <a:buChar char="•"/>
            </a:pPr>
            <a:r>
              <a:rPr lang="en-US" sz="1300" dirty="0">
                <a:solidFill>
                  <a:schemeClr val="bg2">
                    <a:lumMod val="50000"/>
                  </a:schemeClr>
                </a:solidFill>
                <a:latin typeface="Consolas"/>
              </a:rPr>
              <a:t>return redirect()-&gt;route('profile', ['id' =&gt; 1]);</a:t>
            </a:r>
          </a:p>
          <a:p>
            <a:pPr marL="742950" lvl="1" indent="-285750">
              <a:buFont typeface="Arial" panose="020B0604020202020204" pitchFamily="34" charset="0"/>
              <a:buChar char="•"/>
            </a:pPr>
            <a:r>
              <a:rPr lang="en-US" sz="1300" dirty="0">
                <a:solidFill>
                  <a:schemeClr val="bg2">
                    <a:lumMod val="50000"/>
                  </a:schemeClr>
                </a:solidFill>
                <a:latin typeface="Consolas"/>
              </a:rPr>
              <a:t>Which will be redirected to /profile/{id} this route.</a:t>
            </a:r>
          </a:p>
          <a:p>
            <a:pPr marL="285750" indent="-285750">
              <a:buFont typeface="Arial" panose="020B0604020202020204" pitchFamily="34" charset="0"/>
              <a:buChar char="•"/>
            </a:pPr>
            <a:r>
              <a:rPr lang="en-US" dirty="0">
                <a:latin typeface="Cambria" panose="02040503050406030204" pitchFamily="18" charset="0"/>
              </a:rPr>
              <a:t>For multiple dynamic values</a:t>
            </a:r>
          </a:p>
          <a:p>
            <a:pPr marL="742950" lvl="1" indent="-285750">
              <a:buFont typeface="Arial" panose="020B0604020202020204" pitchFamily="34" charset="0"/>
              <a:buChar char="•"/>
            </a:pPr>
            <a:r>
              <a:rPr lang="en-US" sz="1300" dirty="0">
                <a:solidFill>
                  <a:schemeClr val="bg2">
                    <a:lumMod val="50000"/>
                  </a:schemeClr>
                </a:solidFill>
                <a:latin typeface="Consolas"/>
              </a:rPr>
              <a:t>return redirect()-&gt;route('profile', ['id' =&gt; 1, '</a:t>
            </a:r>
            <a:r>
              <a:rPr lang="en-US" sz="1300" dirty="0" err="1">
                <a:solidFill>
                  <a:schemeClr val="bg2">
                    <a:lumMod val="50000"/>
                  </a:schemeClr>
                </a:solidFill>
                <a:latin typeface="Consolas"/>
              </a:rPr>
              <a:t>dept_id</a:t>
            </a:r>
            <a:r>
              <a:rPr lang="en-US" sz="1300" dirty="0">
                <a:solidFill>
                  <a:schemeClr val="bg2">
                    <a:lumMod val="50000"/>
                  </a:schemeClr>
                </a:solidFill>
                <a:latin typeface="Consolas"/>
              </a:rPr>
              <a:t>' =&gt; 2]);</a:t>
            </a:r>
          </a:p>
          <a:p>
            <a:pPr marL="742950" lvl="1" indent="-285750">
              <a:buFont typeface="Arial" panose="020B0604020202020204" pitchFamily="34" charset="0"/>
              <a:buChar char="•"/>
            </a:pPr>
            <a:r>
              <a:rPr lang="en-US" sz="1300" dirty="0">
                <a:solidFill>
                  <a:schemeClr val="bg2">
                    <a:lumMod val="50000"/>
                  </a:schemeClr>
                </a:solidFill>
                <a:latin typeface="Consolas"/>
              </a:rPr>
              <a:t>Which will be redirected to /profile/{id}/dept/{</a:t>
            </a:r>
            <a:r>
              <a:rPr lang="en-US" sz="1300" dirty="0" err="1">
                <a:solidFill>
                  <a:schemeClr val="bg2">
                    <a:lumMod val="50000"/>
                  </a:schemeClr>
                </a:solidFill>
                <a:latin typeface="Consolas"/>
              </a:rPr>
              <a:t>dept_id</a:t>
            </a:r>
            <a:r>
              <a:rPr lang="en-US" sz="1300" dirty="0">
                <a:solidFill>
                  <a:schemeClr val="bg2">
                    <a:lumMod val="50000"/>
                  </a:schemeClr>
                </a:solidFill>
                <a:latin typeface="Consolas"/>
              </a:rPr>
              <a:t>} this route.</a:t>
            </a:r>
          </a:p>
          <a:p>
            <a:pPr marL="171450" indent="-171450">
              <a:buFont typeface="Arial,Sans-Serif" panose="020B0604020202020204" pitchFamily="34" charset="0"/>
              <a:buChar char="•"/>
            </a:pPr>
            <a:r>
              <a:rPr lang="en-US" dirty="0">
                <a:latin typeface="Cambria" panose="02040503050406030204" pitchFamily="18" charset="0"/>
                <a:ea typeface="Cambria" panose="02040503050406030204" pitchFamily="18" charset="0"/>
                <a:cs typeface="+mn-lt"/>
              </a:rPr>
              <a:t>Routes can have names to access them from the codes.</a:t>
            </a:r>
            <a:endParaRPr lang="en-US" dirty="0">
              <a:solidFill>
                <a:schemeClr val="bg2">
                  <a:lumMod val="50000"/>
                </a:schemeClr>
              </a:solidFill>
              <a:latin typeface="Cambria" panose="02040503050406030204" pitchFamily="18" charset="0"/>
              <a:cs typeface="Calibri"/>
            </a:endParaRPr>
          </a:p>
          <a:p>
            <a:r>
              <a:rPr lang="en-US" dirty="0">
                <a:solidFill>
                  <a:schemeClr val="bg2">
                    <a:lumMod val="50000"/>
                  </a:schemeClr>
                </a:solidFill>
                <a:latin typeface="Consolas"/>
              </a:rPr>
              <a:t>  </a:t>
            </a:r>
            <a:r>
              <a:rPr lang="en-US" sz="1300" dirty="0">
                <a:solidFill>
                  <a:schemeClr val="bg2">
                    <a:lumMod val="50000"/>
                  </a:schemeClr>
                </a:solidFill>
                <a:latin typeface="Consolas"/>
              </a:rPr>
              <a:t>Route::get('/</a:t>
            </a:r>
            <a:r>
              <a:rPr lang="en-US" sz="1300" dirty="0" err="1">
                <a:solidFill>
                  <a:schemeClr val="bg2">
                    <a:lumMod val="50000"/>
                  </a:schemeClr>
                </a:solidFill>
                <a:latin typeface="Consolas"/>
              </a:rPr>
              <a:t>hello',function</a:t>
            </a:r>
            <a:r>
              <a:rPr lang="en-US" sz="1300" dirty="0">
                <a:solidFill>
                  <a:schemeClr val="bg2">
                    <a:lumMod val="50000"/>
                  </a:schemeClr>
                </a:solidFill>
                <a:latin typeface="Consolas"/>
              </a:rPr>
              <a:t>(){</a:t>
            </a:r>
            <a:endParaRPr lang="en-US" sz="1300" dirty="0">
              <a:solidFill>
                <a:schemeClr val="bg2">
                  <a:lumMod val="50000"/>
                </a:schemeClr>
              </a:solidFill>
              <a:latin typeface="Consolas"/>
              <a:ea typeface="Cambria" panose="02040503050406030204" pitchFamily="18" charset="0"/>
              <a:cs typeface="+mn-lt"/>
            </a:endParaRPr>
          </a:p>
          <a:p>
            <a:pPr marL="0" lvl="1"/>
            <a:r>
              <a:rPr lang="en-US" sz="1300" dirty="0">
                <a:solidFill>
                  <a:schemeClr val="bg2">
                    <a:lumMod val="50000"/>
                  </a:schemeClr>
                </a:solidFill>
                <a:latin typeface="Consolas"/>
              </a:rPr>
              <a:t>    return "Hello World";</a:t>
            </a:r>
            <a:endParaRPr lang="en-US" sz="1300" dirty="0">
              <a:solidFill>
                <a:schemeClr val="bg2">
                  <a:lumMod val="50000"/>
                </a:schemeClr>
              </a:solidFill>
              <a:latin typeface="Consolas"/>
              <a:ea typeface="Cambria" panose="02040503050406030204" pitchFamily="18" charset="0"/>
              <a:cs typeface="+mn-lt"/>
            </a:endParaRPr>
          </a:p>
          <a:p>
            <a:pPr marL="0" lvl="1"/>
            <a:r>
              <a:rPr lang="en-US" sz="1300" dirty="0">
                <a:solidFill>
                  <a:schemeClr val="bg2">
                    <a:lumMod val="50000"/>
                  </a:schemeClr>
                </a:solidFill>
                <a:latin typeface="Consolas"/>
              </a:rPr>
              <a:t>  })-&gt;name('hello');</a:t>
            </a:r>
            <a:endParaRPr lang="en-US" sz="1300" dirty="0">
              <a:solidFill>
                <a:schemeClr val="bg2">
                  <a:lumMod val="50000"/>
                </a:schemeClr>
              </a:solidFill>
              <a:latin typeface="Cambria" panose="02040503050406030204" pitchFamily="18" charset="0"/>
              <a:cs typeface="Calibri"/>
            </a:endParaRPr>
          </a:p>
          <a:p>
            <a:pPr marL="0" lvl="1"/>
            <a:endParaRPr lang="en-US" sz="1300" dirty="0">
              <a:solidFill>
                <a:schemeClr val="bg2">
                  <a:lumMod val="50000"/>
                </a:schemeClr>
              </a:solidFill>
              <a:latin typeface="Consolas"/>
            </a:endParaRPr>
          </a:p>
          <a:p>
            <a:pPr marL="0" lvl="1"/>
            <a:r>
              <a:rPr lang="en-US" sz="1300" dirty="0">
                <a:solidFill>
                  <a:schemeClr val="bg2">
                    <a:lumMod val="50000"/>
                  </a:schemeClr>
                </a:solidFill>
                <a:latin typeface="Consolas"/>
                <a:cs typeface="Calibri"/>
              </a:rPr>
              <a:t>Or</a:t>
            </a:r>
          </a:p>
          <a:p>
            <a:pPr marL="0" lvl="1"/>
            <a:endParaRPr lang="en-US" sz="1300" dirty="0">
              <a:solidFill>
                <a:schemeClr val="bg2">
                  <a:lumMod val="50000"/>
                </a:schemeClr>
              </a:solidFill>
              <a:latin typeface="Consolas"/>
              <a:cs typeface="Calibri"/>
            </a:endParaRPr>
          </a:p>
          <a:p>
            <a:r>
              <a:rPr lang="en-US" sz="1300" dirty="0">
                <a:solidFill>
                  <a:schemeClr val="bg2">
                    <a:lumMod val="50000"/>
                  </a:schemeClr>
                </a:solidFill>
                <a:latin typeface="Consolas"/>
                <a:cs typeface="Calibri"/>
              </a:rPr>
              <a:t>Route::get('/home', ['as'=&gt;'</a:t>
            </a:r>
            <a:r>
              <a:rPr lang="en-US" sz="1300" dirty="0" err="1">
                <a:solidFill>
                  <a:schemeClr val="bg2">
                    <a:lumMod val="50000"/>
                  </a:schemeClr>
                </a:solidFill>
                <a:latin typeface="Consolas"/>
                <a:cs typeface="Calibri"/>
              </a:rPr>
              <a:t>Home','uses</a:t>
            </a:r>
            <a:r>
              <a:rPr lang="en-US" sz="1300" dirty="0">
                <a:solidFill>
                  <a:schemeClr val="bg2">
                    <a:lumMod val="50000"/>
                  </a:schemeClr>
                </a:solidFill>
                <a:latin typeface="Consolas"/>
                <a:cs typeface="Calibri"/>
              </a:rPr>
              <a:t>'=&gt;'</a:t>
            </a:r>
            <a:r>
              <a:rPr lang="en-US" sz="1300" dirty="0" err="1">
                <a:solidFill>
                  <a:schemeClr val="bg2">
                    <a:lumMod val="50000"/>
                  </a:schemeClr>
                </a:solidFill>
                <a:latin typeface="Consolas"/>
                <a:cs typeface="Calibri"/>
              </a:rPr>
              <a:t>HomeController@index</a:t>
            </a:r>
            <a:r>
              <a:rPr lang="en-US" sz="1300" dirty="0">
                <a:solidFill>
                  <a:schemeClr val="bg2">
                    <a:lumMod val="50000"/>
                  </a:schemeClr>
                </a:solidFill>
                <a:latin typeface="Consolas"/>
                <a:cs typeface="Calibri"/>
              </a:rPr>
              <a:t>']);</a:t>
            </a:r>
            <a:endParaRPr lang="en-US" dirty="0">
              <a:solidFill>
                <a:schemeClr val="bg2">
                  <a:lumMod val="50000"/>
                </a:schemeClr>
              </a:solidFill>
              <a:latin typeface="Cambria" panose="02040503050406030204" pitchFamily="18" charset="0"/>
              <a:cs typeface="Calibri"/>
            </a:endParaRPr>
          </a:p>
          <a:p>
            <a:pPr marL="285750" indent="-285750">
              <a:buFont typeface="Arial" panose="020B0604020202020204" pitchFamily="34" charset="0"/>
              <a:buChar char="•"/>
            </a:pPr>
            <a:endParaRPr lang="x-none" dirty="0">
              <a:latin typeface="Cambria" panose="02040503050406030204" pitchFamily="18" charset="0"/>
              <a:cs typeface="Calibri"/>
            </a:endParaRPr>
          </a:p>
        </p:txBody>
      </p:sp>
      <p:cxnSp>
        <p:nvCxnSpPr>
          <p:cNvPr id="7" name="Straight Arrow Connector 6">
            <a:extLst>
              <a:ext uri="{FF2B5EF4-FFF2-40B4-BE49-F238E27FC236}">
                <a16:creationId xmlns:a16="http://schemas.microsoft.com/office/drawing/2014/main" xmlns="" id="{05FEB144-EA5D-454B-8508-9CB050955754}"/>
              </a:ext>
            </a:extLst>
          </p:cNvPr>
          <p:cNvCxnSpPr>
            <a:cxnSpLocks/>
          </p:cNvCxnSpPr>
          <p:nvPr/>
        </p:nvCxnSpPr>
        <p:spPr>
          <a:xfrm flipH="1">
            <a:off x="4217002" y="2743200"/>
            <a:ext cx="3275336" cy="1071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3">
            <a:extLst>
              <a:ext uri="{FF2B5EF4-FFF2-40B4-BE49-F238E27FC236}">
                <a16:creationId xmlns:a16="http://schemas.microsoft.com/office/drawing/2014/main" xmlns="" id="{271FBF9C-E174-49A4-8C8A-54E52A5FD5D4}"/>
              </a:ext>
            </a:extLst>
          </p:cNvPr>
          <p:cNvSpPr txBox="1"/>
          <p:nvPr/>
        </p:nvSpPr>
        <p:spPr>
          <a:xfrm>
            <a:off x="7492338" y="2645685"/>
            <a:ext cx="1171852" cy="461665"/>
          </a:xfrm>
          <a:prstGeom prst="rect">
            <a:avLst/>
          </a:prstGeom>
          <a:noFill/>
          <a:ln>
            <a:solidFill>
              <a:schemeClr val="bg2">
                <a:lumMod val="2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nsolas" panose="020B0609020204030204" pitchFamily="49" charset="0"/>
              </a:rPr>
              <a:t>Access with name</a:t>
            </a:r>
          </a:p>
        </p:txBody>
      </p:sp>
    </p:spTree>
    <p:extLst>
      <p:ext uri="{BB962C8B-B14F-4D97-AF65-F5344CB8AC3E}">
        <p14:creationId xmlns:p14="http://schemas.microsoft.com/office/powerpoint/2010/main" val="12879935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90</TotalTime>
  <Words>906</Words>
  <Application>Microsoft Office PowerPoint</Application>
  <PresentationFormat>On-screen Show (4:3)</PresentationFormat>
  <Paragraphs>114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Arial,Sans-Serif</vt:lpstr>
      <vt:lpstr>Calibri</vt:lpstr>
      <vt:lpstr>Cambria</vt:lpstr>
      <vt:lpstr>Consolas</vt:lpstr>
      <vt:lpstr>Corbel</vt:lpstr>
      <vt:lpstr>Wingdings</vt:lpstr>
      <vt:lpstr>Spectrum</vt:lpstr>
      <vt:lpstr>Session-Cookie in Laravel</vt:lpstr>
      <vt:lpstr>Lecture Outline</vt:lpstr>
      <vt:lpstr>Session in Laravel</vt:lpstr>
      <vt:lpstr>PowerPoint Presentation</vt:lpstr>
      <vt:lpstr>Session Flash Data</vt:lpstr>
      <vt:lpstr>Using cookie in Laravel</vt:lpstr>
      <vt:lpstr>Storing, Retrieving &amp; Removing data from cookie</vt:lpstr>
      <vt:lpstr>PowerPoint Presentation</vt:lpstr>
      <vt:lpstr>Name Routing</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Tanvir Ahmed; Md.Al-Amin</dc:creator>
  <cp:lastModifiedBy>User</cp:lastModifiedBy>
  <cp:revision>77</cp:revision>
  <dcterms:created xsi:type="dcterms:W3CDTF">2018-12-10T17:20:29Z</dcterms:created>
  <dcterms:modified xsi:type="dcterms:W3CDTF">2021-08-30T16:34:17Z</dcterms:modified>
</cp:coreProperties>
</file>