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11"/>
  </p:notesMasterIdLst>
  <p:handoutMasterIdLst>
    <p:handoutMasterId r:id="rId12"/>
  </p:handoutMasterIdLst>
  <p:sldIdLst>
    <p:sldId id="330" r:id="rId7"/>
    <p:sldId id="644" r:id="rId8"/>
    <p:sldId id="699" r:id="rId9"/>
    <p:sldId id="698" r:id="rId10"/>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99"/>
            <p14:sldId id="698"/>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FFAA43"/>
    <a:srgbClr val="6666FF"/>
    <a:srgbClr val="9999FF"/>
    <a:srgbClr val="F6DB02"/>
    <a:srgbClr val="00A4DE"/>
    <a:srgbClr val="E7FFFF"/>
    <a:srgbClr val="5BADFF"/>
    <a:srgbClr val="FF8C01"/>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6607" autoAdjust="0"/>
  </p:normalViewPr>
  <p:slideViewPr>
    <p:cSldViewPr snapToGrid="0">
      <p:cViewPr varScale="1">
        <p:scale>
          <a:sx n="72" d="100"/>
          <a:sy n="72" d="100"/>
        </p:scale>
        <p:origin x="534"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3/5/2016</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3/5/2016</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38101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fr-BE"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307590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86210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2" name="Title 3"/>
          <p:cNvSpPr txBox="1">
            <a:spLocks/>
          </p:cNvSpPr>
          <p:nvPr/>
        </p:nvSpPr>
        <p:spPr>
          <a:xfrm>
            <a:off x="183127" y="2935337"/>
            <a:ext cx="8670585" cy="187825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fr-BE" sz="5400" dirty="0">
                <a:solidFill>
                  <a:schemeClr val="tx1">
                    <a:alpha val="99000"/>
                  </a:schemeClr>
                </a:solidFill>
              </a:rPr>
              <a:t>titre</a:t>
            </a:r>
          </a:p>
        </p:txBody>
      </p:sp>
      <p:sp>
        <p:nvSpPr>
          <p:cNvPr id="13" name="Text Placeholder 1"/>
          <p:cNvSpPr txBox="1">
            <a:spLocks/>
          </p:cNvSpPr>
          <p:nvPr/>
        </p:nvSpPr>
        <p:spPr>
          <a:xfrm>
            <a:off x="183127" y="4964611"/>
            <a:ext cx="8670585" cy="72635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solidFill>
                  <a:schemeClr val="tx1"/>
                </a:solidFill>
              </a:rPr>
              <a:t>hackathon</a:t>
            </a:r>
            <a:endParaRPr lang="en-US" sz="2600" dirty="0">
              <a:solidFill>
                <a:schemeClr val="tx1"/>
              </a:solidFill>
              <a:latin typeface="Segoe UI Semibold" panose="020B0702040204020203" pitchFamily="34" charset="0"/>
              <a:cs typeface="Segoe UI Semibold" panose="020B0702040204020203" pitchFamily="34" charset="0"/>
            </a:endParaRPr>
          </a:p>
          <a:p>
            <a:r>
              <a:rPr lang="en-US" sz="2000" i="1" dirty="0" err="1">
                <a:solidFill>
                  <a:srgbClr val="6666FF"/>
                </a:solidFill>
              </a:rPr>
              <a:t>Equipe</a:t>
            </a:r>
            <a:r>
              <a:rPr lang="en-US" sz="2000" i="1" dirty="0">
                <a:solidFill>
                  <a:srgbClr val="6666FF"/>
                </a:solidFill>
              </a:rPr>
              <a:t> : Les ABL</a:t>
            </a:r>
            <a:endParaRPr lang="en-US" sz="2000" dirty="0">
              <a:solidFill>
                <a:srgbClr val="6666FF"/>
              </a:solidFill>
            </a:endParaRPr>
          </a:p>
        </p:txBody>
      </p:sp>
    </p:spTree>
    <p:extLst>
      <p:ext uri="{BB962C8B-B14F-4D97-AF65-F5344CB8AC3E}">
        <p14:creationId xmlns:p14="http://schemas.microsoft.com/office/powerpoint/2010/main" val="4029168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Rectangle 3"/>
          <p:cNvSpPr/>
          <p:nvPr/>
        </p:nvSpPr>
        <p:spPr bwMode="auto">
          <a:xfrm>
            <a:off x="4396900" y="1721793"/>
            <a:ext cx="3524270" cy="109195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latin typeface="+mj-lt"/>
                <a:ea typeface="Segoe UI" pitchFamily="34" charset="0"/>
                <a:cs typeface="Segoe UI" pitchFamily="34" charset="0"/>
              </a:rPr>
              <a:t>But</a:t>
            </a:r>
          </a:p>
        </p:txBody>
      </p:sp>
      <p:sp>
        <p:nvSpPr>
          <p:cNvPr id="5" name="Rectangle 4"/>
          <p:cNvSpPr/>
          <p:nvPr/>
        </p:nvSpPr>
        <p:spPr bwMode="auto">
          <a:xfrm>
            <a:off x="4396900" y="2993271"/>
            <a:ext cx="3524270" cy="109195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latin typeface="+mj-lt"/>
                <a:ea typeface="Segoe UI" pitchFamily="34" charset="0"/>
                <a:cs typeface="Segoe UI" pitchFamily="34" charset="0"/>
              </a:rPr>
              <a:t>Termes</a:t>
            </a:r>
            <a:r>
              <a:rPr lang="en-US" sz="2800" b="1" dirty="0">
                <a:gradFill>
                  <a:gsLst>
                    <a:gs pos="0">
                      <a:srgbClr val="FFFFFF"/>
                    </a:gs>
                    <a:gs pos="100000">
                      <a:srgbClr val="FFFFFF"/>
                    </a:gs>
                  </a:gsLst>
                  <a:lin ang="5400000" scaled="0"/>
                </a:gradFill>
                <a:latin typeface="+mj-lt"/>
                <a:ea typeface="Segoe UI" pitchFamily="34" charset="0"/>
                <a:cs typeface="Segoe UI" pitchFamily="34" charset="0"/>
              </a:rPr>
              <a:t> </a:t>
            </a:r>
            <a:r>
              <a:rPr lang="en-US" sz="2800" b="1" dirty="0" err="1">
                <a:gradFill>
                  <a:gsLst>
                    <a:gs pos="0">
                      <a:srgbClr val="FFFFFF"/>
                    </a:gs>
                    <a:gs pos="100000">
                      <a:srgbClr val="FFFFFF"/>
                    </a:gs>
                  </a:gsLst>
                  <a:lin ang="5400000" scaled="0"/>
                </a:gradFill>
                <a:latin typeface="+mj-lt"/>
                <a:ea typeface="Segoe UI" pitchFamily="34" charset="0"/>
                <a:cs typeface="Segoe UI" pitchFamily="34" charset="0"/>
              </a:rPr>
              <a:t>utilisés</a:t>
            </a:r>
            <a:endParaRPr lang="en-US" sz="2800" b="1"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8387671" y="1753012"/>
            <a:ext cx="3514745" cy="1091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ea typeface="Segoe UI" pitchFamily="34" charset="0"/>
                <a:cs typeface="Segoe UI" pitchFamily="34" charset="0"/>
              </a:rPr>
              <a:t>Algorithmes</a:t>
            </a:r>
            <a:endParaRPr lang="en-US" sz="2800" b="1"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6"/>
          <p:cNvSpPr/>
          <p:nvPr/>
        </p:nvSpPr>
        <p:spPr bwMode="auto">
          <a:xfrm>
            <a:off x="8401592" y="2993271"/>
            <a:ext cx="3509054" cy="10919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ea typeface="Segoe UI" pitchFamily="34" charset="0"/>
                <a:cs typeface="Segoe UI" pitchFamily="34" charset="0"/>
              </a:rPr>
              <a:t>Démo</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394086" y="4301549"/>
            <a:ext cx="3524270" cy="10919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Structure du </a:t>
            </a:r>
            <a:r>
              <a:rPr lang="en-US" sz="2800" b="1" dirty="0" err="1">
                <a:gradFill>
                  <a:gsLst>
                    <a:gs pos="0">
                      <a:srgbClr val="FFFFFF"/>
                    </a:gs>
                    <a:gs pos="100000">
                      <a:srgbClr val="FFFFFF"/>
                    </a:gs>
                  </a:gsLst>
                  <a:lin ang="5400000" scaled="0"/>
                </a:gradFill>
                <a:ea typeface="Segoe UI" pitchFamily="34" charset="0"/>
                <a:cs typeface="Segoe UI" pitchFamily="34" charset="0"/>
              </a:rPr>
              <a:t>programme</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
        <p:nvSpPr>
          <p:cNvPr id="11" name="Rectangle 10"/>
          <p:cNvSpPr/>
          <p:nvPr/>
        </p:nvSpPr>
        <p:spPr bwMode="auto">
          <a:xfrm>
            <a:off x="8387671" y="4301549"/>
            <a:ext cx="3524270" cy="1091954"/>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Conclusion</a:t>
            </a:r>
          </a:p>
        </p:txBody>
      </p:sp>
    </p:spTree>
    <p:extLst>
      <p:ext uri="{BB962C8B-B14F-4D97-AF65-F5344CB8AC3E}">
        <p14:creationId xmlns:p14="http://schemas.microsoft.com/office/powerpoint/2010/main" val="582399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250" fill="hold"/>
                                        <p:tgtEl>
                                          <p:spTgt spid="6"/>
                                        </p:tgtEl>
                                        <p:attrNameLst>
                                          <p:attrName>ppt_x</p:attrName>
                                        </p:attrNameLst>
                                      </p:cBhvr>
                                      <p:tavLst>
                                        <p:tav tm="0">
                                          <p:val>
                                            <p:strVal val="#ppt_x"/>
                                          </p:val>
                                        </p:tav>
                                        <p:tav tm="100000">
                                          <p:val>
                                            <p:strVal val="#ppt_x"/>
                                          </p:val>
                                        </p:tav>
                                      </p:tavLst>
                                    </p:anim>
                                    <p:anim calcmode="lin" valueType="num">
                                      <p:cBhvr additive="base">
                                        <p:cTn id="23" dur="25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50" fill="hold"/>
                                        <p:tgtEl>
                                          <p:spTgt spid="7"/>
                                        </p:tgtEl>
                                        <p:attrNameLst>
                                          <p:attrName>ppt_x</p:attrName>
                                        </p:attrNameLst>
                                      </p:cBhvr>
                                      <p:tavLst>
                                        <p:tav tm="0">
                                          <p:val>
                                            <p:strVal val="#ppt_x"/>
                                          </p:val>
                                        </p:tav>
                                        <p:tav tm="100000">
                                          <p:val>
                                            <p:strVal val="#ppt_x"/>
                                          </p:val>
                                        </p:tav>
                                      </p:tavLst>
                                    </p:anim>
                                    <p:anim calcmode="lin" valueType="num">
                                      <p:cBhvr additive="base">
                                        <p:cTn id="28" dur="25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250" fill="hold"/>
                                        <p:tgtEl>
                                          <p:spTgt spid="11"/>
                                        </p:tgtEl>
                                        <p:attrNameLst>
                                          <p:attrName>ppt_x</p:attrName>
                                        </p:attrNameLst>
                                      </p:cBhvr>
                                      <p:tavLst>
                                        <p:tav tm="0">
                                          <p:val>
                                            <p:strVal val="#ppt_x"/>
                                          </p:val>
                                        </p:tav>
                                        <p:tav tm="100000">
                                          <p:val>
                                            <p:strVal val="#ppt_x"/>
                                          </p:val>
                                        </p:tav>
                                      </p:tavLst>
                                    </p:anim>
                                    <p:anim calcmode="lin" valueType="num">
                                      <p:cBhvr additive="base">
                                        <p:cTn id="3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BE"/>
          </a:p>
        </p:txBody>
      </p:sp>
      <p:sp>
        <p:nvSpPr>
          <p:cNvPr id="5" name="Espace réservé du texte 4"/>
          <p:cNvSpPr>
            <a:spLocks noGrp="1"/>
          </p:cNvSpPr>
          <p:nvPr>
            <p:ph type="body" sz="quarter" idx="10"/>
          </p:nvPr>
        </p:nvSpPr>
        <p:spPr/>
        <p:txBody>
          <a:bodyPr/>
          <a:lstStyle/>
          <a:p>
            <a:endParaRPr lang="fr-BE"/>
          </a:p>
        </p:txBody>
      </p:sp>
    </p:spTree>
    <p:extLst>
      <p:ext uri="{BB962C8B-B14F-4D97-AF65-F5344CB8AC3E}">
        <p14:creationId xmlns:p14="http://schemas.microsoft.com/office/powerpoint/2010/main" val="40280424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4984" y="2932152"/>
            <a:ext cx="5748690" cy="1107996"/>
          </a:xfrm>
          <a:prstGeom prst="rect">
            <a:avLst/>
          </a:prstGeom>
        </p:spPr>
        <p:txBody>
          <a:bodyPr wrap="none">
            <a:spAutoFit/>
          </a:bodyPr>
          <a:lstStyle/>
          <a:p>
            <a:pPr lvl="0" defTabSz="914099" fontAlgn="base">
              <a:spcBef>
                <a:spcPct val="0"/>
              </a:spcBef>
              <a:spcAft>
                <a:spcPct val="0"/>
              </a:spcAft>
            </a:pPr>
            <a:r>
              <a:rPr lang="en-US" sz="6600"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Implémentation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7792427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27708</TotalTime>
  <Words>21</Words>
  <Application>Microsoft Office PowerPoint</Application>
  <PresentationFormat>Personnalisé</PresentationFormat>
  <Paragraphs>15</Paragraphs>
  <Slides>4</Slides>
  <Notes>4</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vt:i4>
      </vt:variant>
    </vt:vector>
  </HeadingPairs>
  <TitlesOfParts>
    <vt:vector size="13" baseType="lpstr">
      <vt:lpstr>Arial</vt:lpstr>
      <vt:lpstr>Consolas</vt:lpstr>
      <vt:lpstr>メイリオ</vt:lpstr>
      <vt:lpstr>Segoe UI</vt:lpstr>
      <vt:lpstr>Segoe UI Light</vt:lpstr>
      <vt:lpstr>Segoe UI Semibold</vt:lpstr>
      <vt:lpstr>MS1444_Windows Azure Template 16x9_r08a</vt:lpstr>
      <vt:lpstr>White with Consolas font for code slides</vt:lpstr>
      <vt:lpstr>1_White with Consolas font for code slides</vt:lpstr>
      <vt:lpstr>Présentation PowerPoint</vt:lpstr>
      <vt:lpstr>Agenda</vt:lpstr>
      <vt:lpstr>Présentation PowerPoint</vt:lpstr>
      <vt:lpstr>Présentation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Adri</cp:lastModifiedBy>
  <cp:revision>980</cp:revision>
  <cp:lastPrinted>2011-12-06T05:57:58Z</cp:lastPrinted>
  <dcterms:created xsi:type="dcterms:W3CDTF">2011-03-29T16:07:22Z</dcterms:created>
  <dcterms:modified xsi:type="dcterms:W3CDTF">2016-03-05T00:01:17Z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