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2" d="100"/>
          <a:sy n="92" d="100"/>
        </p:scale>
        <p:origin x="139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Salle de presse</a:t>
            </a:r>
            <a:endParaRPr lang="fr-FR" sz="1200" dirty="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 </a:t>
            </a:r>
            <a:r>
              <a:rPr lang="fr-FR" sz="1200" dirty="0" err="1" smtClean="0"/>
              <a:t>athlèthes</a:t>
            </a:r>
            <a:endParaRPr lang="fr-FR" sz="1200" dirty="0"/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6" y="3635821"/>
            <a:ext cx="10779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Village olympique</a:t>
            </a:r>
            <a:endParaRPr lang="fr-FR" sz="1200" dirty="0"/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 smtClean="0"/>
              <a:t>Salle de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c</a:t>
            </a:r>
            <a:r>
              <a:rPr lang="fr-FR" sz="1000" dirty="0" smtClean="0"/>
              <a:t>ontrôle</a:t>
            </a:r>
            <a:endParaRPr lang="fr-FR" sz="1000" dirty="0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Ouest</a:t>
            </a:r>
            <a:endParaRPr lang="fr-FR" sz="1200" dirty="0"/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Est</a:t>
            </a:r>
            <a:endParaRPr lang="fr-FR" sz="1200" dirty="0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</a:t>
            </a:r>
            <a:endParaRPr lang="fr-FR" sz="1200" dirty="0"/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Tribunes VIP</a:t>
            </a:r>
            <a:endParaRPr lang="fr-FR" sz="1200" dirty="0"/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Prestige</a:t>
            </a:r>
            <a:endParaRPr lang="fr-FR" sz="1200" dirty="0"/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Stade </a:t>
            </a:r>
            <a:r>
              <a:rPr lang="fr-FR" dirty="0" err="1" smtClean="0"/>
              <a:t>Nilton</a:t>
            </a:r>
            <a:r>
              <a:rPr lang="fr-FR" dirty="0"/>
              <a:t>-</a:t>
            </a:r>
            <a:r>
              <a:rPr lang="fr-FR" dirty="0" smtClean="0"/>
              <a:t>Santos</a:t>
            </a:r>
            <a:br>
              <a:rPr lang="fr-FR" dirty="0" smtClean="0"/>
            </a:br>
            <a:r>
              <a:rPr lang="fr-FR" dirty="0" smtClean="0"/>
              <a:t>Rio de Janeiro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</a:t>
            </a:r>
            <a:r>
              <a:rPr lang="fr-FR" dirty="0" err="1" smtClean="0"/>
              <a:t>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119063"/>
            <a:ext cx="4310062" cy="2262187"/>
            <a:chOff x="131763" y="119063"/>
            <a:chExt cx="4310062" cy="22621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119063"/>
              <a:ext cx="1366837" cy="91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 smtClean="0">
                  <a:solidFill>
                    <a:srgbClr val="E6E6FF"/>
                  </a:solidFill>
                  <a:latin typeface="Meiryo UI" charset="0"/>
                </a:rPr>
                <a:t>London</a:t>
              </a:r>
              <a: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  <a:t/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</a:t>
              </a:r>
              <a:r>
                <a:rPr lang="fr-FR" sz="1500" b="1" i="1" dirty="0" smtClean="0">
                  <a:solidFill>
                    <a:srgbClr val="E6E6FF"/>
                  </a:solidFill>
                  <a:latin typeface="Meiryo UI" charset="0"/>
                </a:rPr>
                <a:t>2017</a:t>
              </a:r>
              <a:endParaRPr lang="fr-FR" sz="1500" b="1" i="1" dirty="0">
                <a:solidFill>
                  <a:srgbClr val="E6E6FF"/>
                </a:solidFill>
                <a:latin typeface="Meiryo UI" charset="0"/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 smtClean="0"/>
                <a:t>TRIPLEJUMP-</a:t>
              </a:r>
              <a:r>
                <a:rPr lang="fr-FR" sz="800" dirty="0"/>
                <a:t>B12---------------------------------------</a:t>
              </a:r>
            </a:p>
            <a:p>
              <a:r>
                <a:rPr lang="fr-FR" sz="800" smtClean="0"/>
                <a:t>2017-08-16 </a:t>
              </a:r>
              <a:r>
                <a:rPr lang="fr-FR" sz="800" dirty="0"/>
                <a:t>---11:00-18:00-----------------------</a:t>
              </a:r>
            </a:p>
            <a:p>
              <a:r>
                <a:rPr lang="fr-FR" sz="800" dirty="0" smtClean="0"/>
                <a:t>WEST-F23-</a:t>
              </a:r>
              <a:r>
                <a:rPr lang="fr-FR" sz="800" dirty="0"/>
                <a:t>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&lt;sales transaction="8JH8HHDNKHJA7887787"  items="145" date="20141226"&gt;</a:t>
            </a:r>
          </a:p>
          <a:p>
            <a:r>
              <a:rPr lang="fr-FR" sz="800"/>
              <a:t>  &lt;sale&gt;</a:t>
            </a:r>
          </a:p>
          <a:p>
            <a:r>
              <a:rPr lang="fr-FR" sz="800"/>
              <a:t>    &lt;firstName&gt;Virginie&lt;/firstName&gt;</a:t>
            </a:r>
          </a:p>
          <a:p>
            <a:r>
              <a:rPr lang="fr-FR" sz="800"/>
              <a:t>    &lt;lastName&gt;Maris&lt;/lastName&gt;</a:t>
            </a:r>
          </a:p>
          <a:p>
            <a:r>
              <a:rPr lang="fr-FR" sz="800"/>
              <a:t>    &lt;nationalId&gt;P283728746&lt;/nationalId&gt;</a:t>
            </a:r>
          </a:p>
          <a:p>
            <a:r>
              <a:rPr lang="fr-FR" sz="800"/>
              <a:t>    &lt;tickets type='internet' vendor='ticket4all.com' vendorid='4528'&gt;</a:t>
            </a:r>
          </a:p>
          <a:p>
            <a:r>
              <a:rPr lang="fr-FR" sz="800"/>
              <a:t>        &lt;ticket id='879277246472''&gt;</a:t>
            </a:r>
          </a:p>
          <a:p>
            <a:r>
              <a:rPr lang="fr-FR" sz="800"/>
              <a:t>            &lt;product&gt;Hockey B12&lt;/product&gt;</a:t>
            </a:r>
          </a:p>
          <a:p>
            <a:r>
              <a:rPr lang="fr-FR" sz="800"/>
              <a:t>            &lt;period start='20150116T1100-0430' end='20150116T1800-0430/&gt;</a:t>
            </a:r>
          </a:p>
          <a:p>
            <a:r>
              <a:rPr lang="fr-FR" sz="800"/>
              <a:t>            &lt;qrcode&gt;UDH2846DHSQJ3JF ... GS73Z84DFHDFGSHSDG3657D&lt;/qrcode&gt;</a:t>
            </a:r>
          </a:p>
          <a:p>
            <a:r>
              <a:rPr lang="fr-FR" sz="800"/>
              <a:t>            &lt;price amount="28" money="EUR"/&gt;</a:t>
            </a:r>
          </a:p>
          <a:p>
            <a:r>
              <a:rPr lang="fr-FR" sz="800"/>
              <a:t>            &lt;seat&gt;T23&lt;/seat&gt;</a:t>
            </a:r>
          </a:p>
          <a:p>
            <a:r>
              <a:rPr lang="fr-FR" sz="800"/>
              <a:t>            ...</a:t>
            </a:r>
          </a:p>
          <a:p>
            <a:r>
              <a:rPr lang="fr-FR" sz="80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2772</TotalTime>
  <Words>352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Lucida Sans Unicode</vt:lpstr>
      <vt:lpstr>Meiryo UI</vt:lpstr>
      <vt:lpstr>Microsoft YaHei</vt:lpstr>
      <vt:lpstr>ＭＳ Ｐゴシック</vt:lpstr>
      <vt:lpstr>Arial</vt:lpstr>
      <vt:lpstr>Times New Roman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24</cp:revision>
  <cp:lastPrinted>1601-01-01T00:00:00Z</cp:lastPrinted>
  <dcterms:created xsi:type="dcterms:W3CDTF">2015-01-04T11:56:58Z</dcterms:created>
  <dcterms:modified xsi:type="dcterms:W3CDTF">2016-12-21T11:12:31Z</dcterms:modified>
</cp:coreProperties>
</file>