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/>
    <p:restoredTop sz="94598"/>
  </p:normalViewPr>
  <p:slideViewPr>
    <p:cSldViewPr>
      <p:cViewPr>
        <p:scale>
          <a:sx n="324" d="100"/>
          <a:sy n="324" d="100"/>
        </p:scale>
        <p:origin x="-48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Salle de presse</a:t>
            </a: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5" y="3635820"/>
            <a:ext cx="1537841" cy="30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Village des athlètes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Salle de</a:t>
            </a:r>
            <a:br>
              <a:rPr lang="fr-FR" sz="1000" dirty="0"/>
            </a:br>
            <a:r>
              <a:rPr lang="fr-FR" sz="1000" dirty="0"/>
              <a:t>contrôle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Ouest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Est</a:t>
            </a:r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Tribunes VIP</a:t>
            </a:r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Prestige</a:t>
            </a:r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Stade </a:t>
            </a:r>
            <a:r>
              <a:rPr lang="fr-FR" dirty="0" err="1"/>
              <a:t>Nilton</a:t>
            </a:r>
            <a:r>
              <a:rPr lang="fr-FR" dirty="0"/>
              <a:t>-Santos</a:t>
            </a:r>
            <a:br>
              <a:rPr lang="fr-FR" dirty="0"/>
            </a:br>
            <a:r>
              <a:rPr lang="fr-FR" dirty="0"/>
              <a:t>Rio de Janeiro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5332413" y="19685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22663" y="1374775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 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38271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413125" y="15621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522663" y="15541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62700" y="1998663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Salle De controle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832475" y="19446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22538"/>
            <a:ext cx="423862" cy="682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ADministration 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6026150" y="2168525"/>
            <a:ext cx="398463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5332413" y="13557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5980113" y="2400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94100" y="1735138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3" y="4070350"/>
            <a:ext cx="11287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Morrocoy</a:t>
            </a:r>
            <a:endParaRPr lang="fr-FR" dirty="0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5332413" y="6000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6196013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>
            <a:off x="6916738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148638" y="23399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605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8221663" y="2149475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25813" y="114141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22663" y="1195388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zone  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119063"/>
            <a:ext cx="4310062" cy="2262187"/>
            <a:chOff x="131763" y="119063"/>
            <a:chExt cx="4310062" cy="22621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119063"/>
              <a:ext cx="1366837" cy="91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>
                  <a:solidFill>
                    <a:srgbClr val="E6E6FF"/>
                  </a:solidFill>
                  <a:latin typeface="Meiryo UI" charset="0"/>
                </a:rPr>
                <a:t>Tokyo</a:t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2020</a:t>
              </a: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/>
                <a:t>TRIPLEJUMP-B12---------------------------------------</a:t>
              </a:r>
            </a:p>
            <a:p>
              <a:r>
                <a:rPr lang="fr-FR" sz="800"/>
                <a:t>2020-07-30 </a:t>
              </a:r>
              <a:r>
                <a:rPr lang="fr-FR" sz="800" dirty="0"/>
                <a:t>---11:00-18:00-----------------------</a:t>
              </a:r>
            </a:p>
            <a:p>
              <a:r>
                <a:rPr lang="fr-FR" sz="800" dirty="0"/>
                <a:t>WEST-F23------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&lt;sales transaction="8JH8HHDNKHJA7887787"  items="145" date="20141226"&gt;</a:t>
            </a:r>
          </a:p>
          <a:p>
            <a:r>
              <a:rPr lang="fr-FR" sz="800" dirty="0"/>
              <a:t>  &lt;sale&gt;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firstName</a:t>
            </a:r>
            <a:r>
              <a:rPr lang="fr-FR" sz="800" dirty="0"/>
              <a:t>&gt;Virginie&lt;/</a:t>
            </a:r>
            <a:r>
              <a:rPr lang="fr-FR" sz="800" dirty="0" err="1"/>
              <a:t>firstName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lastName</a:t>
            </a:r>
            <a:r>
              <a:rPr lang="fr-FR" sz="800" dirty="0"/>
              <a:t>&gt;Maris&lt;/</a:t>
            </a:r>
            <a:r>
              <a:rPr lang="fr-FR" sz="800" dirty="0" err="1"/>
              <a:t>lastName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nationalId</a:t>
            </a:r>
            <a:r>
              <a:rPr lang="fr-FR" sz="800" dirty="0"/>
              <a:t>&gt;P283728746&lt;/</a:t>
            </a:r>
            <a:r>
              <a:rPr lang="fr-FR" sz="800" dirty="0" err="1"/>
              <a:t>nationalId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&lt;tickets type='internet' </a:t>
            </a:r>
            <a:r>
              <a:rPr lang="fr-FR" sz="800" dirty="0" err="1"/>
              <a:t>vendor</a:t>
            </a:r>
            <a:r>
              <a:rPr lang="fr-FR" sz="800" dirty="0"/>
              <a:t>='ticket4all.com' </a:t>
            </a:r>
            <a:r>
              <a:rPr lang="fr-FR" sz="800" dirty="0" err="1"/>
              <a:t>vendorid</a:t>
            </a:r>
            <a:r>
              <a:rPr lang="fr-FR" sz="800" dirty="0"/>
              <a:t>='4528'&gt;</a:t>
            </a:r>
          </a:p>
          <a:p>
            <a:r>
              <a:rPr lang="fr-FR" sz="800" dirty="0"/>
              <a:t>        &lt;ticket id='879277246472''&gt;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product</a:t>
            </a:r>
            <a:r>
              <a:rPr lang="fr-FR" sz="800" dirty="0"/>
              <a:t>&gt;Hockey B12&lt;/</a:t>
            </a:r>
            <a:r>
              <a:rPr lang="fr-FR" sz="800" dirty="0" err="1"/>
              <a:t>product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period</a:t>
            </a:r>
            <a:r>
              <a:rPr lang="fr-FR" sz="800" dirty="0"/>
              <a:t> </a:t>
            </a:r>
            <a:r>
              <a:rPr lang="fr-FR" sz="800" dirty="0" err="1"/>
              <a:t>start</a:t>
            </a:r>
            <a:r>
              <a:rPr lang="fr-FR" sz="800" dirty="0"/>
              <a:t>='20150116T1100-0430' end='20150116T1800-0430/&gt;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qrcode</a:t>
            </a:r>
            <a:r>
              <a:rPr lang="fr-FR" sz="800" dirty="0"/>
              <a:t>&gt;UDH2846DHSQJ3JF ... GS73Z84DFHDFGSHSDG3657D&lt;/</a:t>
            </a:r>
            <a:r>
              <a:rPr lang="fr-FR" sz="800" dirty="0" err="1"/>
              <a:t>qrcode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price</a:t>
            </a:r>
            <a:r>
              <a:rPr lang="fr-FR" sz="800" dirty="0"/>
              <a:t> </a:t>
            </a:r>
            <a:r>
              <a:rPr lang="fr-FR" sz="800" dirty="0" err="1"/>
              <a:t>amount</a:t>
            </a:r>
            <a:r>
              <a:rPr lang="fr-FR" sz="800" dirty="0"/>
              <a:t>="28" money="EUR"/&gt;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seat</a:t>
            </a:r>
            <a:r>
              <a:rPr lang="fr-FR" sz="800" dirty="0"/>
              <a:t>&gt;T23&lt;/</a:t>
            </a:r>
            <a:r>
              <a:rPr lang="fr-FR" sz="800" dirty="0" err="1"/>
              <a:t>seat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...</a:t>
            </a:r>
          </a:p>
          <a:p>
            <a:r>
              <a:rPr lang="fr-FR" sz="800" dirty="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2780</TotalTime>
  <Words>394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Meiryo UI</vt:lpstr>
      <vt:lpstr>Microsoft YaHei</vt:lpstr>
      <vt:lpstr>ＭＳ Ｐゴシック</vt:lpstr>
      <vt:lpstr>Arial</vt:lpstr>
      <vt:lpstr>Lucida Sans Unicode</vt:lpstr>
      <vt:lpstr>Times New Roman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28</cp:revision>
  <cp:lastPrinted>1601-01-01T00:00:00Z</cp:lastPrinted>
  <dcterms:created xsi:type="dcterms:W3CDTF">2015-01-04T11:56:58Z</dcterms:created>
  <dcterms:modified xsi:type="dcterms:W3CDTF">2019-01-15T16:49:46Z</dcterms:modified>
</cp:coreProperties>
</file>