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323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4A91-37B9-486C-9E8E-67FBD668C206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Прямая соединительная линия 80"/>
          <p:cNvCxnSpPr/>
          <p:nvPr/>
        </p:nvCxnSpPr>
        <p:spPr>
          <a:xfrm>
            <a:off x="4239107" y="2245643"/>
            <a:ext cx="3" cy="2515681"/>
          </a:xfrm>
          <a:prstGeom prst="line">
            <a:avLst/>
          </a:prstGeom>
          <a:ln w="76200" cmpd="dbl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8566" y="8172460"/>
            <a:ext cx="2700345" cy="7200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Explicit player </a:t>
            </a:r>
            <a:r>
              <a:rPr lang="en-US" sz="1600" dirty="0" smtClean="0"/>
              <a:t>permissions </a:t>
            </a:r>
            <a:r>
              <a:rPr lang="en-US" sz="1600" b="1" baseline="30000" dirty="0" smtClean="0"/>
              <a:t>**</a:t>
            </a:r>
            <a:endParaRPr lang="ru-RU" sz="1600" b="1" baseline="30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66" y="8172458"/>
            <a:ext cx="2700345" cy="360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player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88704" y="6912296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B</a:t>
            </a:r>
            <a:r>
              <a:rPr lang="en-US" sz="1600" b="1" baseline="30000" dirty="0" smtClean="0"/>
              <a:t> **</a:t>
            </a:r>
            <a:endParaRPr lang="ru-RU" sz="1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88704" y="6912294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hape 26"/>
          <p:cNvCxnSpPr>
            <a:stCxn id="49" idx="1"/>
          </p:cNvCxnSpPr>
          <p:nvPr/>
        </p:nvCxnSpPr>
        <p:spPr>
          <a:xfrm rot="10800000" flipV="1">
            <a:off x="278604" y="980829"/>
            <a:ext cx="810101" cy="7191628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8" idx="1"/>
          </p:cNvCxnSpPr>
          <p:nvPr/>
        </p:nvCxnSpPr>
        <p:spPr>
          <a:xfrm rot="10800000" flipV="1">
            <a:off x="548639" y="3496504"/>
            <a:ext cx="540068" cy="4675953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6" idx="1"/>
          </p:cNvCxnSpPr>
          <p:nvPr/>
        </p:nvCxnSpPr>
        <p:spPr>
          <a:xfrm rot="10800000" flipV="1">
            <a:off x="818670" y="7272342"/>
            <a:ext cx="270034" cy="90011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88708" y="7761876"/>
            <a:ext cx="295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priority 20, sorted alphabetically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Прямая со стрелкой 40"/>
          <p:cNvCxnSpPr>
            <a:stCxn id="34" idx="1"/>
          </p:cNvCxnSpPr>
          <p:nvPr/>
        </p:nvCxnSpPr>
        <p:spPr>
          <a:xfrm flipH="1" flipV="1">
            <a:off x="818675" y="7697132"/>
            <a:ext cx="270033" cy="203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4" idx="1"/>
          </p:cNvCxnSpPr>
          <p:nvPr/>
        </p:nvCxnSpPr>
        <p:spPr>
          <a:xfrm flipH="1">
            <a:off x="548643" y="7900376"/>
            <a:ext cx="540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1088704" y="620783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Z</a:t>
            </a:r>
            <a:r>
              <a:rPr lang="en-US" sz="1600" b="1" baseline="30000" dirty="0" smtClean="0"/>
              <a:t> **</a:t>
            </a:r>
            <a:endParaRPr lang="ru-RU" sz="1600" b="1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088704" y="620781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66" y="85362"/>
            <a:ext cx="150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priority 5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first in tree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Прямая со стрелкой 51"/>
          <p:cNvCxnSpPr>
            <a:stCxn id="51" idx="2"/>
          </p:cNvCxnSpPr>
          <p:nvPr/>
        </p:nvCxnSpPr>
        <p:spPr>
          <a:xfrm>
            <a:off x="759605" y="547027"/>
            <a:ext cx="0" cy="433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2168842" y="1885597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K</a:t>
            </a:r>
            <a:r>
              <a:rPr lang="en-US" sz="1600" b="1" baseline="30000" dirty="0" smtClean="0"/>
              <a:t> **</a:t>
            </a:r>
            <a:endParaRPr lang="ru-RU" sz="1600" b="1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2168842" y="1885595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2168842" y="5652132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L </a:t>
            </a:r>
            <a:r>
              <a:rPr lang="en-US" sz="1600" b="1" baseline="30000" dirty="0" smtClean="0"/>
              <a:t>**</a:t>
            </a:r>
            <a:endParaRPr lang="ru-RU" sz="1600" b="1" baseline="300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2168842" y="5652130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 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**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Shape 63"/>
          <p:cNvCxnSpPr/>
          <p:nvPr/>
        </p:nvCxnSpPr>
        <p:spPr>
          <a:xfrm rot="10800000" flipV="1">
            <a:off x="1898808" y="6012180"/>
            <a:ext cx="270034" cy="90011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/>
          <p:nvPr/>
        </p:nvCxnSpPr>
        <p:spPr>
          <a:xfrm rot="10800000" flipV="1">
            <a:off x="1898808" y="2245642"/>
            <a:ext cx="270034" cy="90011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71" idx="1"/>
          </p:cNvCxnSpPr>
          <p:nvPr/>
        </p:nvCxnSpPr>
        <p:spPr>
          <a:xfrm rot="10800000" flipV="1">
            <a:off x="1628775" y="4761323"/>
            <a:ext cx="540071" cy="21509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088707" y="3136459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A</a:t>
            </a:r>
            <a:r>
              <a:rPr lang="en-US" sz="1600" b="1" baseline="30000" dirty="0" smtClean="0"/>
              <a:t> **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88707" y="3136457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168845" y="4401278"/>
            <a:ext cx="2700345" cy="720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Permissions for group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68845" y="4401276"/>
            <a:ext cx="2700345" cy="3600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Implicit group permissions </a:t>
            </a:r>
            <a:r>
              <a:rPr lang="en-US" sz="1600" b="1" baseline="30000" dirty="0" smtClean="0">
                <a:solidFill>
                  <a:schemeClr val="bg1">
                    <a:lumMod val="65000"/>
                  </a:schemeClr>
                </a:solidFill>
              </a:rPr>
              <a:t>**</a:t>
            </a:r>
            <a:endParaRPr lang="ru-RU" sz="1600" b="1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68840" y="6436968"/>
            <a:ext cx="295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priority 20, sorted alphabetically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" name="Прямая со стрелкой 76"/>
          <p:cNvCxnSpPr>
            <a:stCxn id="76" idx="1"/>
          </p:cNvCxnSpPr>
          <p:nvPr/>
        </p:nvCxnSpPr>
        <p:spPr>
          <a:xfrm flipH="1" flipV="1">
            <a:off x="1898807" y="6372224"/>
            <a:ext cx="270033" cy="203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6" idx="1"/>
          </p:cNvCxnSpPr>
          <p:nvPr/>
        </p:nvCxnSpPr>
        <p:spPr>
          <a:xfrm flipH="1">
            <a:off x="1628775" y="6575468"/>
            <a:ext cx="540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39110" y="2772716"/>
            <a:ext cx="369332" cy="144757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the same group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2264" y="0"/>
            <a:ext cx="402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Resolution of permission tree</a:t>
            </a:r>
            <a:endParaRPr lang="ru-RU" sz="2000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278603" y="980828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3595" y="3496504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98807" y="2245643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28775" y="4761323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13760" y="6012177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18670" y="7272342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56972" y="8313003"/>
            <a:ext cx="4001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only if inheritance is applicable to current player’s destination, experience levels and lifetime.</a:t>
            </a:r>
          </a:p>
          <a:p>
            <a:r>
              <a:rPr lang="ru-RU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permission tests to be applicable to the same conditions of the current player.</a:t>
            </a:r>
            <a:endParaRPr lang="ru-RU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131</Words>
  <Application>Microsoft Office PowerPoint</Application>
  <PresentationFormat>Экран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ИФП СО РАН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Усенков Станислав</dc:creator>
  <cp:lastModifiedBy>Усенков Станислав</cp:lastModifiedBy>
  <cp:revision>6</cp:revision>
  <dcterms:created xsi:type="dcterms:W3CDTF">2014-02-13T02:30:01Z</dcterms:created>
  <dcterms:modified xsi:type="dcterms:W3CDTF">2014-02-13T03:18:22Z</dcterms:modified>
</cp:coreProperties>
</file>