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506D-0065-4A29-800E-FABB23C2FC2A}" type="datetimeFigureOut">
              <a:rPr lang="ru-RU" smtClean="0"/>
              <a:t>16.02.2015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691D-E502-4B2A-A93D-897082DC493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506D-0065-4A29-800E-FABB23C2FC2A}" type="datetimeFigureOut">
              <a:rPr lang="ru-RU" smtClean="0"/>
              <a:t>16.02.2015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691D-E502-4B2A-A93D-897082DC493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506D-0065-4A29-800E-FABB23C2FC2A}" type="datetimeFigureOut">
              <a:rPr lang="ru-RU" smtClean="0"/>
              <a:t>16.02.2015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691D-E502-4B2A-A93D-897082DC493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506D-0065-4A29-800E-FABB23C2FC2A}" type="datetimeFigureOut">
              <a:rPr lang="ru-RU" smtClean="0"/>
              <a:t>16.02.2015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691D-E502-4B2A-A93D-897082DC493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506D-0065-4A29-800E-FABB23C2FC2A}" type="datetimeFigureOut">
              <a:rPr lang="ru-RU" smtClean="0"/>
              <a:t>16.02.2015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691D-E502-4B2A-A93D-897082DC493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506D-0065-4A29-800E-FABB23C2FC2A}" type="datetimeFigureOut">
              <a:rPr lang="ru-RU" smtClean="0"/>
              <a:t>16.02.2015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691D-E502-4B2A-A93D-897082DC493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506D-0065-4A29-800E-FABB23C2FC2A}" type="datetimeFigureOut">
              <a:rPr lang="ru-RU" smtClean="0"/>
              <a:t>16.02.2015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691D-E502-4B2A-A93D-897082DC493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506D-0065-4A29-800E-FABB23C2FC2A}" type="datetimeFigureOut">
              <a:rPr lang="ru-RU" smtClean="0"/>
              <a:t>16.02.2015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691D-E502-4B2A-A93D-897082DC493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506D-0065-4A29-800E-FABB23C2FC2A}" type="datetimeFigureOut">
              <a:rPr lang="ru-RU" smtClean="0"/>
              <a:t>16.02.2015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691D-E502-4B2A-A93D-897082DC493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506D-0065-4A29-800E-FABB23C2FC2A}" type="datetimeFigureOut">
              <a:rPr lang="ru-RU" smtClean="0"/>
              <a:t>16.02.2015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691D-E502-4B2A-A93D-897082DC493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506D-0065-4A29-800E-FABB23C2FC2A}" type="datetimeFigureOut">
              <a:rPr lang="ru-RU" smtClean="0"/>
              <a:t>16.02.2015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691D-E502-4B2A-A93D-897082DC493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4506D-0065-4A29-800E-FABB23C2FC2A}" type="datetimeFigureOut">
              <a:rPr lang="ru-RU" smtClean="0"/>
              <a:t>16.02.2015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E691D-E502-4B2A-A93D-897082DC493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4788024" y="116632"/>
            <a:ext cx="2520280" cy="17281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691680" y="116632"/>
            <a:ext cx="2520280" cy="20882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691680" y="116632"/>
            <a:ext cx="2520280" cy="28803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Implicit User Perms</a:t>
            </a:r>
            <a:endParaRPr lang="ru-RU" sz="1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051720" y="476672"/>
            <a:ext cx="2160240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Implicit Groups</a:t>
            </a:r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051720" y="836712"/>
            <a:ext cx="2160240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/>
              <a:t>Default Group</a:t>
            </a:r>
            <a:endParaRPr lang="ru-RU" sz="16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051720" y="1196752"/>
            <a:ext cx="2160240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/>
              <a:t>Inherited Group #1</a:t>
            </a:r>
            <a:endParaRPr lang="ru-RU" sz="16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051720" y="1556792"/>
            <a:ext cx="2160240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/>
              <a:t>Inherited Groups #2−…</a:t>
            </a:r>
            <a:endParaRPr lang="ru-RU" sz="16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691680" y="1916832"/>
            <a:ext cx="2520280" cy="28803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Explicit User </a:t>
            </a:r>
            <a:r>
              <a:rPr lang="en-US" sz="1600" b="1" dirty="0" smtClean="0"/>
              <a:t>Perms</a:t>
            </a:r>
            <a:endParaRPr lang="ru-RU" sz="1600" b="1" dirty="0"/>
          </a:p>
        </p:txBody>
      </p:sp>
      <p:sp>
        <p:nvSpPr>
          <p:cNvPr id="12" name="Левая фигурная скобка 11"/>
          <p:cNvSpPr/>
          <p:nvPr/>
        </p:nvSpPr>
        <p:spPr>
          <a:xfrm>
            <a:off x="1475656" y="1196752"/>
            <a:ext cx="144016" cy="648072"/>
          </a:xfrm>
          <a:prstGeom prst="leftBrace">
            <a:avLst>
              <a:gd name="adj1" fmla="val 4568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323528" y="1196752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Sorted by:</a:t>
            </a:r>
          </a:p>
          <a:p>
            <a:pPr indent="88900">
              <a:buFont typeface="Arial" pitchFamily="34" charset="0"/>
              <a:buChar char="•"/>
            </a:pPr>
            <a:r>
              <a:rPr lang="en-US" sz="1200" dirty="0" smtClean="0"/>
              <a:t>`</a:t>
            </a:r>
            <a:r>
              <a:rPr lang="en-US" sz="1200" i="1" dirty="0" smtClean="0"/>
              <a:t>priority</a:t>
            </a:r>
            <a:r>
              <a:rPr lang="en-US" sz="1200" dirty="0" smtClean="0"/>
              <a:t>` ASC</a:t>
            </a:r>
          </a:p>
          <a:p>
            <a:pPr indent="88900">
              <a:buFont typeface="Arial" pitchFamily="34" charset="0"/>
              <a:buChar char="•"/>
            </a:pPr>
            <a:r>
              <a:rPr lang="en-US" sz="1200" dirty="0" smtClean="0"/>
              <a:t>`</a:t>
            </a:r>
            <a:r>
              <a:rPr lang="en-US" sz="1200" i="1" dirty="0" smtClean="0"/>
              <a:t>parent</a:t>
            </a:r>
            <a:r>
              <a:rPr lang="en-US" sz="1200" dirty="0" smtClean="0"/>
              <a:t>` ASC</a:t>
            </a:r>
            <a:endParaRPr lang="ru-RU" sz="12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788024" y="116632"/>
            <a:ext cx="2520280" cy="28803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Implicit Group Perms</a:t>
            </a:r>
            <a:endParaRPr lang="ru-RU" sz="16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4788024" y="1556792"/>
            <a:ext cx="2520280" cy="28803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Explicit Group Perms</a:t>
            </a:r>
            <a:endParaRPr lang="ru-RU" sz="1600" b="1" dirty="0"/>
          </a:p>
        </p:txBody>
      </p:sp>
      <p:sp>
        <p:nvSpPr>
          <p:cNvPr id="23" name="Прямоугольник 22"/>
          <p:cNvSpPr/>
          <p:nvPr/>
        </p:nvSpPr>
        <p:spPr>
          <a:xfrm rot="16200000">
            <a:off x="1079612" y="1016732"/>
            <a:ext cx="151216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Inheritance</a:t>
            </a:r>
            <a:endParaRPr lang="ru-RU" sz="14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5148064" y="476672"/>
            <a:ext cx="2160240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Implicit Groups</a:t>
            </a:r>
            <a:endParaRPr lang="ru-RU" sz="1600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5148064" y="836712"/>
            <a:ext cx="2160240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/>
              <a:t>Inherited Group #1</a:t>
            </a:r>
            <a:endParaRPr lang="ru-RU" sz="1600" b="1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5148064" y="1196752"/>
            <a:ext cx="2160240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/>
              <a:t>Inherited Groups #2−…</a:t>
            </a:r>
            <a:endParaRPr lang="ru-RU" sz="1600" b="1" dirty="0"/>
          </a:p>
        </p:txBody>
      </p:sp>
      <p:sp>
        <p:nvSpPr>
          <p:cNvPr id="30" name="Прямоугольник 29"/>
          <p:cNvSpPr/>
          <p:nvPr/>
        </p:nvSpPr>
        <p:spPr>
          <a:xfrm rot="16200000">
            <a:off x="4355976" y="836712"/>
            <a:ext cx="115212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Inheritance</a:t>
            </a:r>
            <a:endParaRPr lang="ru-RU" sz="1400" dirty="0"/>
          </a:p>
        </p:txBody>
      </p:sp>
      <p:cxnSp>
        <p:nvCxnSpPr>
          <p:cNvPr id="35" name="Прямая со стрелкой 34"/>
          <p:cNvCxnSpPr>
            <a:stCxn id="8" idx="3"/>
          </p:cNvCxnSpPr>
          <p:nvPr/>
        </p:nvCxnSpPr>
        <p:spPr>
          <a:xfrm>
            <a:off x="4211960" y="1340768"/>
            <a:ext cx="576064" cy="0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47" name="Прямая со стрелкой 46"/>
          <p:cNvCxnSpPr>
            <a:stCxn id="7" idx="3"/>
          </p:cNvCxnSpPr>
          <p:nvPr/>
        </p:nvCxnSpPr>
        <p:spPr>
          <a:xfrm>
            <a:off x="4211960" y="980728"/>
            <a:ext cx="216024" cy="0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48" name="Прямая со стрелкой 47"/>
          <p:cNvCxnSpPr>
            <a:stCxn id="6" idx="3"/>
          </p:cNvCxnSpPr>
          <p:nvPr/>
        </p:nvCxnSpPr>
        <p:spPr>
          <a:xfrm>
            <a:off x="4211960" y="620688"/>
            <a:ext cx="216024" cy="0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51" name="Прямая со стрелкой 50"/>
          <p:cNvCxnSpPr>
            <a:stCxn id="9" idx="3"/>
          </p:cNvCxnSpPr>
          <p:nvPr/>
        </p:nvCxnSpPr>
        <p:spPr>
          <a:xfrm>
            <a:off x="4211960" y="1700808"/>
            <a:ext cx="216024" cy="0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60" name="Прямоугольник 59"/>
          <p:cNvSpPr/>
          <p:nvPr/>
        </p:nvSpPr>
        <p:spPr>
          <a:xfrm>
            <a:off x="4427984" y="548680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рямоугольник 60"/>
          <p:cNvSpPr/>
          <p:nvPr/>
        </p:nvSpPr>
        <p:spPr>
          <a:xfrm>
            <a:off x="4427984" y="908720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/>
          <p:cNvSpPr/>
          <p:nvPr/>
        </p:nvSpPr>
        <p:spPr>
          <a:xfrm>
            <a:off x="4572000" y="1772816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4499992" y="1700808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4427984" y="1628800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Левая фигурная скобка 67"/>
          <p:cNvSpPr/>
          <p:nvPr/>
        </p:nvSpPr>
        <p:spPr>
          <a:xfrm flipH="1">
            <a:off x="7380312" y="836712"/>
            <a:ext cx="144016" cy="648072"/>
          </a:xfrm>
          <a:prstGeom prst="leftBrace">
            <a:avLst>
              <a:gd name="adj1" fmla="val 4568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7452320" y="836712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Sorted by:</a:t>
            </a:r>
          </a:p>
          <a:p>
            <a:pPr indent="88900">
              <a:buFont typeface="Arial" pitchFamily="34" charset="0"/>
              <a:buChar char="•"/>
            </a:pPr>
            <a:r>
              <a:rPr lang="en-US" sz="1200" dirty="0" smtClean="0"/>
              <a:t>`</a:t>
            </a:r>
            <a:r>
              <a:rPr lang="en-US" sz="1200" i="1" dirty="0" smtClean="0"/>
              <a:t>priority</a:t>
            </a:r>
            <a:r>
              <a:rPr lang="en-US" sz="1200" dirty="0" smtClean="0"/>
              <a:t>` ASC</a:t>
            </a:r>
          </a:p>
          <a:p>
            <a:pPr indent="88900">
              <a:buFont typeface="Arial" pitchFamily="34" charset="0"/>
              <a:buChar char="•"/>
            </a:pPr>
            <a:r>
              <a:rPr lang="en-US" sz="1200" dirty="0" smtClean="0"/>
              <a:t>`</a:t>
            </a:r>
            <a:r>
              <a:rPr lang="en-US" sz="1200" i="1" dirty="0" smtClean="0"/>
              <a:t>parent</a:t>
            </a:r>
            <a:r>
              <a:rPr lang="en-US" sz="1200" dirty="0" smtClean="0"/>
              <a:t>` ASC</a:t>
            </a:r>
            <a:endParaRPr lang="ru-RU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62</Words>
  <Application>Microsoft Office PowerPoint</Application>
  <PresentationFormat>Экран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Company>ИФП СО РАН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simsonic</dc:creator>
  <cp:lastModifiedBy>simsonic</cp:lastModifiedBy>
  <cp:revision>6</cp:revision>
  <dcterms:created xsi:type="dcterms:W3CDTF">2015-02-16T10:49:50Z</dcterms:created>
  <dcterms:modified xsi:type="dcterms:W3CDTF">2015-02-16T11:41:11Z</dcterms:modified>
</cp:coreProperties>
</file>