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2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FD240C-F6E5-46E1-9294-A40F6060D233}">
          <p14:sldIdLst>
            <p14:sldId id="259"/>
            <p14:sldId id="263"/>
            <p14:sldId id="264"/>
          </p14:sldIdLst>
        </p14:section>
        <p14:section name="PC" id="{6F4891D4-FC62-469E-BC15-8DF4CECAEF3F}">
          <p14:sldIdLst>
            <p14:sldId id="262"/>
            <p14:sldId id="261"/>
          </p14:sldIdLst>
        </p14:section>
        <p14:section name="Mobile" id="{BD34B754-237F-4D57-A4C8-4C47E68F86F7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3A3A3A"/>
    <a:srgbClr val="7EA05F"/>
    <a:srgbClr val="FDFDFD"/>
    <a:srgbClr val="B0B0B0"/>
    <a:srgbClr val="2A2A2A"/>
    <a:srgbClr val="DAD7E3"/>
    <a:srgbClr val="E9E6C2"/>
    <a:srgbClr val="ADCEBF"/>
    <a:srgbClr val="B1C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1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6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3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6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8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78C1-3704-4E3F-8293-7DA88874E399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1140-BC01-421B-83D9-CE8C25D29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공통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00" y="658026"/>
            <a:ext cx="6084000" cy="6199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화이트 그레이 모드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</a:p>
          <a:p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배경색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253, 253,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253</a:t>
            </a:r>
          </a:p>
          <a:p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텍스트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테두리 색상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176, 176,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176</a:t>
            </a:r>
          </a:p>
          <a:p>
            <a:endParaRPr lang="en-US" altLang="ko-KR" sz="150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화이트 그린 모드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endParaRPr lang="en-US" altLang="ko-KR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배경색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253, 253, 253</a:t>
            </a:r>
          </a:p>
          <a:p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텍스트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테두리 색상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125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, 159, 95</a:t>
            </a:r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블랙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그레이 모드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</a:p>
          <a:p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배경색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58, 58, 58</a:t>
            </a:r>
          </a:p>
          <a:p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텍스트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테두리 색상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176, 176, 176</a:t>
            </a:r>
          </a:p>
          <a:p>
            <a:endParaRPr lang="en-US" altLang="ko-KR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 블랙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그린 모드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</a:p>
          <a:p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배경색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58, 58, 58</a:t>
            </a:r>
          </a:p>
          <a:p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텍스트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테두리 색상 </a:t>
            </a:r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: 125, 159, 95</a:t>
            </a:r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50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0" y="658026"/>
            <a:ext cx="6084000" cy="6199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2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화이트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모드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4001" y="1138727"/>
            <a:ext cx="5760000" cy="5101839"/>
          </a:xfrm>
          <a:prstGeom prst="rect">
            <a:avLst/>
          </a:prstGeom>
          <a:solidFill>
            <a:schemeClr val="bg1"/>
          </a:solidFill>
          <a:ln>
            <a:solidFill>
              <a:srgbClr val="4AB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ABA4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05901" y="1260562"/>
            <a:ext cx="5076200" cy="384048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7D9F5F"/>
                </a:solidFill>
              </a:rPr>
              <a:t>STUDY</a:t>
            </a:r>
            <a:endParaRPr lang="ko-KR" altLang="en-US" b="1">
              <a:solidFill>
                <a:srgbClr val="7D9F5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05901" y="1644610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HTML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05901" y="1832739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CODE TEST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8001" y="1644610"/>
            <a:ext cx="1692000" cy="187400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CSS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90151" y="1643763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JAVASCRIPT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4101" y="1832739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REMAIN STUDY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5901" y="2366889"/>
            <a:ext cx="5076200" cy="3150363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5901" y="2366348"/>
            <a:ext cx="5076200" cy="450162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7D9F5F"/>
                </a:solidFill>
              </a:rPr>
              <a:t>제목</a:t>
            </a:r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5901" y="2816509"/>
            <a:ext cx="231747" cy="1323047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7D9F5F"/>
                </a:solidFill>
              </a:rPr>
              <a:t>설명</a:t>
            </a:r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05900" y="4139556"/>
            <a:ext cx="231747" cy="1378425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7D9F5F"/>
                </a:solidFill>
              </a:rPr>
              <a:t>사용법</a:t>
            </a:r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7647" y="2816509"/>
            <a:ext cx="4844454" cy="1323047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7D9F5F"/>
                </a:solidFill>
              </a:rPr>
              <a:t>설명 작성</a:t>
            </a:r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98607" y="4198834"/>
            <a:ext cx="2361600" cy="1262921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59874" y="4198834"/>
            <a:ext cx="2361600" cy="1262921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7D9F5F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379905" y="5768412"/>
            <a:ext cx="5567116" cy="0"/>
          </a:xfrm>
          <a:prstGeom prst="line">
            <a:avLst/>
          </a:prstGeom>
          <a:ln w="28575">
            <a:solidFill>
              <a:srgbClr val="7EA0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1619568" y="5424174"/>
            <a:ext cx="352717" cy="744430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640018" y="5442240"/>
            <a:ext cx="307003" cy="338914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640018" y="5811471"/>
            <a:ext cx="307003" cy="338914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16200000">
            <a:off x="11679852" y="5522583"/>
            <a:ext cx="222885" cy="171418"/>
          </a:xfrm>
          <a:prstGeom prst="rightArrow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D9F5F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11679852" y="5894478"/>
            <a:ext cx="222885" cy="171418"/>
          </a:xfrm>
          <a:prstGeom prst="rightArrow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D9F5F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8476" y="1138727"/>
            <a:ext cx="5760000" cy="5101839"/>
          </a:xfrm>
          <a:prstGeom prst="rect">
            <a:avLst/>
          </a:prstGeom>
          <a:solidFill>
            <a:schemeClr val="bg1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0B0B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0376" y="1260562"/>
            <a:ext cx="5076200" cy="38404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B0B0B0"/>
                </a:solidFill>
              </a:rPr>
              <a:t>STUDY</a:t>
            </a:r>
            <a:endParaRPr lang="ko-KR" altLang="en-US" b="1">
              <a:solidFill>
                <a:srgbClr val="B0B0B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0376" y="1644610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HTML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0376" y="1832739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CODE TEST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82476" y="1644610"/>
            <a:ext cx="1692000" cy="18740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CSS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74626" y="1643763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JAVASCRIPT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8576" y="1832739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REMAIN STUDY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0376" y="2366889"/>
            <a:ext cx="5076200" cy="3150363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0376" y="2366348"/>
            <a:ext cx="5076200" cy="450162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B0B0B0"/>
                </a:solidFill>
              </a:rPr>
              <a:t>제목</a:t>
            </a:r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0376" y="2816509"/>
            <a:ext cx="231747" cy="1323047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0375" y="4139556"/>
            <a:ext cx="231747" cy="1378425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사용법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2122" y="2816509"/>
            <a:ext cx="4844454" cy="1323047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 작성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3082" y="4198834"/>
            <a:ext cx="2361600" cy="1262921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44349" y="4198834"/>
            <a:ext cx="2361600" cy="1262921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64380" y="5768412"/>
            <a:ext cx="5567116" cy="0"/>
          </a:xfrm>
          <a:prstGeom prst="line">
            <a:avLst/>
          </a:prstGeom>
          <a:ln w="28575">
            <a:solidFill>
              <a:srgbClr val="B0B0B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604043" y="5424174"/>
            <a:ext cx="352717" cy="74443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24493" y="5442240"/>
            <a:ext cx="307003" cy="3389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24493" y="5811471"/>
            <a:ext cx="307003" cy="3389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 rot="16200000">
            <a:off x="5664327" y="5522583"/>
            <a:ext cx="222885" cy="171418"/>
          </a:xfrm>
          <a:prstGeom prst="rightArrow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0B0B0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5664327" y="5894478"/>
            <a:ext cx="222885" cy="171418"/>
          </a:xfrm>
          <a:prstGeom prst="rightArrow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0B0B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2669" y="7798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화이트 그레이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53172" y="7656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화이트 그린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블랙</a:t>
            </a:r>
            <a:r>
              <a:rPr lang="en-US" altLang="ko-KR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모드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4001" y="1138727"/>
            <a:ext cx="5760000" cy="5101839"/>
          </a:xfrm>
          <a:prstGeom prst="rect">
            <a:avLst/>
          </a:prstGeom>
          <a:solidFill>
            <a:srgbClr val="3A3A3A"/>
          </a:solidFill>
          <a:ln>
            <a:solidFill>
              <a:srgbClr val="4AB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ABA4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05901" y="1260562"/>
            <a:ext cx="5076200" cy="384048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7D9F5F"/>
                </a:solidFill>
              </a:rPr>
              <a:t>STUDY</a:t>
            </a:r>
            <a:endParaRPr lang="ko-KR" altLang="en-US" b="1">
              <a:solidFill>
                <a:srgbClr val="7D9F5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05901" y="1644610"/>
            <a:ext cx="1692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HTML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05901" y="1832739"/>
            <a:ext cx="2538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CODE TEST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8001" y="1644610"/>
            <a:ext cx="1692000" cy="187400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CSS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90151" y="1643763"/>
            <a:ext cx="1692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JAVASCRIPT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4101" y="1832739"/>
            <a:ext cx="2538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7D9F5F"/>
                </a:solidFill>
              </a:rPr>
              <a:t>REMAIN STUDY</a:t>
            </a:r>
            <a:endParaRPr lang="ko-KR" altLang="en-US" sz="800" b="1">
              <a:solidFill>
                <a:srgbClr val="7D9F5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5901" y="2366889"/>
            <a:ext cx="5076200" cy="3150363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5901" y="2366348"/>
            <a:ext cx="5076200" cy="450162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7D9F5F"/>
                </a:solidFill>
              </a:rPr>
              <a:t>제목</a:t>
            </a:r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5901" y="2816509"/>
            <a:ext cx="231747" cy="1323047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7D9F5F"/>
                </a:solidFill>
              </a:rPr>
              <a:t>설명</a:t>
            </a:r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05900" y="4139556"/>
            <a:ext cx="231747" cy="1378425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7D9F5F"/>
                </a:solidFill>
              </a:rPr>
              <a:t>사용법</a:t>
            </a:r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7647" y="2816509"/>
            <a:ext cx="4844454" cy="1323047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7D9F5F"/>
                </a:solidFill>
              </a:rPr>
              <a:t>설명 작성</a:t>
            </a:r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98607" y="4198834"/>
            <a:ext cx="2361600" cy="1262921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7D9F5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59874" y="4198834"/>
            <a:ext cx="2361600" cy="1262921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7D9F5F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379905" y="5768412"/>
            <a:ext cx="5567116" cy="0"/>
          </a:xfrm>
          <a:prstGeom prst="line">
            <a:avLst/>
          </a:prstGeom>
          <a:ln w="28575">
            <a:solidFill>
              <a:srgbClr val="7EA0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1619568" y="5424174"/>
            <a:ext cx="352717" cy="744430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640018" y="5442240"/>
            <a:ext cx="307003" cy="338914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640018" y="5811471"/>
            <a:ext cx="307003" cy="338914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7D9F5F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16200000">
            <a:off x="11679852" y="5522583"/>
            <a:ext cx="222885" cy="171418"/>
          </a:xfrm>
          <a:prstGeom prst="rightArrow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D9F5F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11679852" y="5894478"/>
            <a:ext cx="222885" cy="171418"/>
          </a:xfrm>
          <a:prstGeom prst="rightArrow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D9F5F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8476" y="1138727"/>
            <a:ext cx="5760000" cy="5101839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0B0B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0376" y="1260562"/>
            <a:ext cx="5076200" cy="384048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B0B0B0"/>
                </a:solidFill>
              </a:rPr>
              <a:t>STUDY</a:t>
            </a:r>
            <a:endParaRPr lang="ko-KR" altLang="en-US" b="1">
              <a:solidFill>
                <a:srgbClr val="B0B0B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0376" y="1644610"/>
            <a:ext cx="1692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HTML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0376" y="1832739"/>
            <a:ext cx="2538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CODE TEST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82476" y="1644610"/>
            <a:ext cx="1692000" cy="187400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CSS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74626" y="1643763"/>
            <a:ext cx="1692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JAVASCRIPT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8576" y="1832739"/>
            <a:ext cx="25380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REMAIN STUDY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0376" y="2366889"/>
            <a:ext cx="5076200" cy="3150363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0376" y="2366348"/>
            <a:ext cx="5076200" cy="450162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B0B0B0"/>
                </a:solidFill>
              </a:rPr>
              <a:t>제목</a:t>
            </a:r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0376" y="2816509"/>
            <a:ext cx="231747" cy="1323047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0375" y="4139556"/>
            <a:ext cx="231747" cy="1378425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사용법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2122" y="2816509"/>
            <a:ext cx="4844454" cy="1323047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 작성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3082" y="4198834"/>
            <a:ext cx="2361600" cy="1262921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44349" y="4198834"/>
            <a:ext cx="2361600" cy="1262921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64380" y="5768412"/>
            <a:ext cx="5567116" cy="0"/>
          </a:xfrm>
          <a:prstGeom prst="line">
            <a:avLst/>
          </a:prstGeom>
          <a:ln w="28575">
            <a:solidFill>
              <a:srgbClr val="B0B0B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604043" y="5424174"/>
            <a:ext cx="352717" cy="744430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24493" y="5442240"/>
            <a:ext cx="307003" cy="338914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24493" y="5811471"/>
            <a:ext cx="307003" cy="338914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65" name="오른쪽 화살표 64"/>
          <p:cNvSpPr/>
          <p:nvPr/>
        </p:nvSpPr>
        <p:spPr>
          <a:xfrm rot="16200000">
            <a:off x="5664327" y="5522583"/>
            <a:ext cx="222885" cy="171418"/>
          </a:xfrm>
          <a:prstGeom prst="rightArrow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0B0B0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5664327" y="5894478"/>
            <a:ext cx="222885" cy="171418"/>
          </a:xfrm>
          <a:prstGeom prst="rightArrow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0B0B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85" y="7656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블랙 그레이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68588" y="7710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블랙 그린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3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인덱스 페이지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3802" y="658026"/>
            <a:ext cx="3458198" cy="6199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클릭해도 아무런 반응 없음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각 영역 클릭 시 영역에 해당하는 페이지로 이동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6901" y="1207093"/>
            <a:ext cx="5760000" cy="5101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28801" y="3185412"/>
            <a:ext cx="5076200" cy="38404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B0B0B0"/>
                </a:solidFill>
              </a:rPr>
              <a:t>STUDY</a:t>
            </a:r>
            <a:endParaRPr lang="ko-KR" altLang="en-US" b="1">
              <a:solidFill>
                <a:srgbClr val="B0B0B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28801" y="3569460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HTML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8801" y="3757589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CODE TEST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0901" y="3569460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CSS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3051" y="3568613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JAVASCRIPT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7001" y="3757589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REMAIN STUDY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62680" y="3288536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1</a:t>
            </a:r>
            <a:endParaRPr lang="ko-KR" altLang="en-US" sz="800" b="1"/>
          </a:p>
        </p:txBody>
      </p:sp>
      <p:sp>
        <p:nvSpPr>
          <p:cNvPr id="31" name="직사각형 30"/>
          <p:cNvSpPr/>
          <p:nvPr/>
        </p:nvSpPr>
        <p:spPr>
          <a:xfrm>
            <a:off x="1728839" y="3674277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2</a:t>
            </a:r>
            <a:endParaRPr lang="ko-KR" altLang="en-US" sz="800" b="1"/>
          </a:p>
        </p:txBody>
      </p:sp>
      <p:sp>
        <p:nvSpPr>
          <p:cNvPr id="16" name="직사각형 15"/>
          <p:cNvSpPr/>
          <p:nvPr/>
        </p:nvSpPr>
        <p:spPr>
          <a:xfrm>
            <a:off x="5927451" y="3281550"/>
            <a:ext cx="2268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54251" y="3281550"/>
            <a:ext cx="2268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81051" y="3281550"/>
            <a:ext cx="2268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07851" y="3281550"/>
            <a:ext cx="2268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62626" y="3310125"/>
            <a:ext cx="158139" cy="13221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89426" y="3309933"/>
            <a:ext cx="158139" cy="132210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17081" y="3310125"/>
            <a:ext cx="158139" cy="132210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43881" y="3309933"/>
            <a:ext cx="158139" cy="132210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메인페이지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3802" y="658026"/>
            <a:ext cx="3458198" cy="6199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Padding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으로 내부 공백 확보 필요 </a:t>
            </a:r>
            <a:endParaRPr lang="en-US" altLang="ko-KR" sz="150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클릭 시 인덱스 페이지로 이동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US" altLang="ko-KR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각 영역 클릭 시 영역에 해당하는 페이지로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50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영역에 해당하는 버튼은 텍스트 색상 다르게 적용</a:t>
            </a:r>
            <a:endParaRPr lang="en-US" altLang="ko-KR" sz="150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상단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sticky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50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JSON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데이터를 읽어와서 그 수 만큼 표 노출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설명이 길어지면 표도 동적으로 길어져야 한다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150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codePen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을 이용해서 사용법 작성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다음 데이터와의 구분을 짓기 위해 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dash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스타일의 선 필요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최상단</a:t>
            </a:r>
            <a:r>
              <a:rPr lang="en-US" altLang="ko-KR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5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최하단 이동 버튼</a:t>
            </a:r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6901" y="1207093"/>
            <a:ext cx="5760000" cy="5101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28801" y="1328928"/>
            <a:ext cx="5076200" cy="38404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B0B0B0"/>
                </a:solidFill>
              </a:rPr>
              <a:t>STUDY</a:t>
            </a:r>
            <a:endParaRPr lang="ko-KR" altLang="en-US" b="1">
              <a:solidFill>
                <a:srgbClr val="B0B0B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28801" y="1712976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HTML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8801" y="1901105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CODE TEST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0901" y="1712976"/>
            <a:ext cx="1692000" cy="18740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CSS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13051" y="1712129"/>
            <a:ext cx="1692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JAVASCRIPT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7001" y="1901105"/>
            <a:ext cx="25380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rgbClr val="B0B0B0"/>
                </a:solidFill>
              </a:rPr>
              <a:t>REMAIN STUDY</a:t>
            </a:r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8801" y="2435255"/>
            <a:ext cx="5076200" cy="3150363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8801" y="2434714"/>
            <a:ext cx="5076200" cy="450162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B0B0B0"/>
                </a:solidFill>
              </a:rPr>
              <a:t>제목</a:t>
            </a:r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28801" y="2884875"/>
            <a:ext cx="231747" cy="1323047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28800" y="4207922"/>
            <a:ext cx="231747" cy="1378425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사용법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60547" y="2884875"/>
            <a:ext cx="4844454" cy="1323047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 작성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1507" y="4267200"/>
            <a:ext cx="2361600" cy="1262921"/>
          </a:xfrm>
          <a:prstGeom prst="rect">
            <a:avLst/>
          </a:prstGeom>
          <a:solidFill>
            <a:schemeClr val="tx1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82774" y="4267200"/>
            <a:ext cx="2361600" cy="1262921"/>
          </a:xfrm>
          <a:prstGeom prst="rect">
            <a:avLst/>
          </a:prstGeom>
          <a:solidFill>
            <a:schemeClr val="tx1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8701" y="6100681"/>
            <a:ext cx="5076200" cy="458681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smtClean="0">
                <a:solidFill>
                  <a:srgbClr val="B0B0B0"/>
                </a:solidFill>
              </a:rPr>
              <a:t>제목</a:t>
            </a:r>
            <a:r>
              <a:rPr lang="en-US" altLang="ko-KR" sz="2000" b="1" smtClean="0">
                <a:solidFill>
                  <a:srgbClr val="B0B0B0"/>
                </a:solidFill>
              </a:rPr>
              <a:t>2</a:t>
            </a:r>
            <a:endParaRPr lang="ko-KR" altLang="en-US" sz="2000" b="1">
              <a:solidFill>
                <a:srgbClr val="B0B0B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602805" y="5836778"/>
            <a:ext cx="5567116" cy="0"/>
          </a:xfrm>
          <a:prstGeom prst="line">
            <a:avLst/>
          </a:prstGeom>
          <a:ln w="28575">
            <a:solidFill>
              <a:srgbClr val="B0B0B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486901" y="6318541"/>
            <a:ext cx="5759999" cy="45868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41652" y="1447321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2</a:t>
            </a:r>
            <a:endParaRPr lang="ko-KR" altLang="en-US" sz="800" b="1"/>
          </a:p>
        </p:txBody>
      </p:sp>
      <p:sp>
        <p:nvSpPr>
          <p:cNvPr id="35" name="직사각형 34"/>
          <p:cNvSpPr/>
          <p:nvPr/>
        </p:nvSpPr>
        <p:spPr>
          <a:xfrm>
            <a:off x="1602805" y="4106574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5</a:t>
            </a:r>
            <a:endParaRPr lang="ko-KR" altLang="en-US" sz="800" b="1"/>
          </a:p>
        </p:txBody>
      </p:sp>
      <p:sp>
        <p:nvSpPr>
          <p:cNvPr id="36" name="직사각형 35"/>
          <p:cNvSpPr/>
          <p:nvPr/>
        </p:nvSpPr>
        <p:spPr>
          <a:xfrm>
            <a:off x="4324178" y="4971676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6</a:t>
            </a:r>
            <a:endParaRPr lang="ko-KR" altLang="en-US" sz="800" b="1"/>
          </a:p>
        </p:txBody>
      </p:sp>
      <p:sp>
        <p:nvSpPr>
          <p:cNvPr id="37" name="직사각형 36"/>
          <p:cNvSpPr/>
          <p:nvPr/>
        </p:nvSpPr>
        <p:spPr>
          <a:xfrm>
            <a:off x="1297644" y="1894331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1</a:t>
            </a:r>
            <a:endParaRPr lang="ko-KR" altLang="en-US" sz="800" b="1"/>
          </a:p>
        </p:txBody>
      </p:sp>
      <p:sp>
        <p:nvSpPr>
          <p:cNvPr id="38" name="직사각형 37"/>
          <p:cNvSpPr/>
          <p:nvPr/>
        </p:nvSpPr>
        <p:spPr>
          <a:xfrm>
            <a:off x="2121507" y="1782566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3</a:t>
            </a:r>
            <a:endParaRPr lang="ko-KR" altLang="en-US" sz="800" b="1"/>
          </a:p>
        </p:txBody>
      </p:sp>
      <p:sp>
        <p:nvSpPr>
          <p:cNvPr id="39" name="직사각형 38"/>
          <p:cNvSpPr/>
          <p:nvPr/>
        </p:nvSpPr>
        <p:spPr>
          <a:xfrm>
            <a:off x="6789097" y="1644106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4</a:t>
            </a:r>
            <a:endParaRPr lang="ko-KR" altLang="en-US" sz="800" b="1"/>
          </a:p>
        </p:txBody>
      </p:sp>
      <p:sp>
        <p:nvSpPr>
          <p:cNvPr id="40" name="직사각형 39"/>
          <p:cNvSpPr/>
          <p:nvPr/>
        </p:nvSpPr>
        <p:spPr>
          <a:xfrm>
            <a:off x="1755385" y="5744170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7</a:t>
            </a:r>
            <a:endParaRPr lang="ko-KR" altLang="en-US" sz="800" b="1"/>
          </a:p>
        </p:txBody>
      </p:sp>
      <p:sp>
        <p:nvSpPr>
          <p:cNvPr id="41" name="직사각형 40"/>
          <p:cNvSpPr/>
          <p:nvPr/>
        </p:nvSpPr>
        <p:spPr>
          <a:xfrm>
            <a:off x="6842468" y="5492540"/>
            <a:ext cx="352717" cy="744430"/>
          </a:xfrm>
          <a:prstGeom prst="rect">
            <a:avLst/>
          </a:prstGeom>
          <a:solidFill>
            <a:srgbClr val="FDFDFD">
              <a:alpha val="70000"/>
            </a:srgbClr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62918" y="5510606"/>
            <a:ext cx="307003" cy="338914"/>
          </a:xfrm>
          <a:prstGeom prst="rect">
            <a:avLst/>
          </a:prstGeom>
          <a:solidFill>
            <a:srgbClr val="FDFDFD">
              <a:alpha val="70000"/>
            </a:srgbClr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62918" y="5879837"/>
            <a:ext cx="307003" cy="338914"/>
          </a:xfrm>
          <a:prstGeom prst="rect">
            <a:avLst/>
          </a:prstGeom>
          <a:solidFill>
            <a:srgbClr val="FDFDFD">
              <a:alpha val="70000"/>
            </a:srgbClr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solidFill>
                <a:srgbClr val="B0B0B0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16200000">
            <a:off x="6902752" y="5590949"/>
            <a:ext cx="222885" cy="171418"/>
          </a:xfrm>
          <a:prstGeom prst="rightArrow">
            <a:avLst/>
          </a:prstGeom>
          <a:noFill/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6902752" y="5962844"/>
            <a:ext cx="222885" cy="171418"/>
          </a:xfrm>
          <a:prstGeom prst="rightArrow">
            <a:avLst/>
          </a:prstGeom>
          <a:noFill/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133244" y="5782345"/>
            <a:ext cx="305161" cy="17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8</a:t>
            </a:r>
            <a:endParaRPr lang="ko-KR" altLang="en-US" sz="800" b="1"/>
          </a:p>
        </p:txBody>
      </p:sp>
      <p:sp>
        <p:nvSpPr>
          <p:cNvPr id="52" name="직사각형 51"/>
          <p:cNvSpPr/>
          <p:nvPr/>
        </p:nvSpPr>
        <p:spPr>
          <a:xfrm>
            <a:off x="5927451" y="1429890"/>
            <a:ext cx="2268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54251" y="1429890"/>
            <a:ext cx="226800" cy="188976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81051" y="1429890"/>
            <a:ext cx="2268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07851" y="1429890"/>
            <a:ext cx="226800" cy="188976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62626" y="1458465"/>
            <a:ext cx="158139" cy="13221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89426" y="1458273"/>
            <a:ext cx="158139" cy="132210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17081" y="1458465"/>
            <a:ext cx="158139" cy="132210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43881" y="1458273"/>
            <a:ext cx="158139" cy="132210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인덱스 페이지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3802" y="658026"/>
            <a:ext cx="3458198" cy="6199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106901" y="1058013"/>
            <a:ext cx="2520000" cy="54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38500" y="3363096"/>
            <a:ext cx="2265904" cy="32085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B0B0B0"/>
                </a:solidFill>
              </a:rPr>
              <a:t>STUDY</a:t>
            </a:r>
            <a:endParaRPr lang="ko-KR" altLang="en-US" b="1">
              <a:solidFill>
                <a:srgbClr val="B0B0B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500" y="3683954"/>
            <a:ext cx="756000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smtClean="0">
                <a:solidFill>
                  <a:srgbClr val="B0B0B0"/>
                </a:solidFill>
              </a:rPr>
              <a:t>HTML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96505" y="3475345"/>
            <a:ext cx="144000" cy="10800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0300" y="3498984"/>
            <a:ext cx="97470" cy="6305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88801" y="3683954"/>
            <a:ext cx="756000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smtClean="0">
                <a:solidFill>
                  <a:srgbClr val="B0B0B0"/>
                </a:solidFill>
              </a:rPr>
              <a:t>CSS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44800" y="3683954"/>
            <a:ext cx="759603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rgbClr val="B0B0B0"/>
                </a:solidFill>
              </a:rPr>
              <a:t>JAVASCRIPT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38500" y="3887227"/>
            <a:ext cx="1134000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rgbClr val="B0B0B0"/>
                </a:solidFill>
              </a:rPr>
              <a:t>CODE TEST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4821" y="3887227"/>
            <a:ext cx="1129582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rgbClr val="B0B0B0"/>
                </a:solidFill>
              </a:rPr>
              <a:t>REMAIN STUDY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0505" y="3475345"/>
            <a:ext cx="144000" cy="108443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62809" y="3498984"/>
            <a:ext cx="97470" cy="63050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89019" y="3473873"/>
            <a:ext cx="144000" cy="108443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12814" y="3497513"/>
            <a:ext cx="97470" cy="63050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33019" y="3473874"/>
            <a:ext cx="144000" cy="108443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55323" y="3497513"/>
            <a:ext cx="97470" cy="63050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76561" y="6458013"/>
            <a:ext cx="3216589" cy="3208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3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58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메인 </a:t>
            </a:r>
            <a:r>
              <a:rPr lang="ko-KR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페이지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3802" y="658026"/>
            <a:ext cx="3458198" cy="61999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5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106901" y="1058013"/>
            <a:ext cx="2520000" cy="54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38500" y="1431742"/>
            <a:ext cx="2265904" cy="32085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B0B0B0"/>
                </a:solidFill>
              </a:rPr>
              <a:t>STUDY</a:t>
            </a:r>
            <a:endParaRPr lang="ko-KR" altLang="en-US" b="1">
              <a:solidFill>
                <a:srgbClr val="B0B0B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500" y="1752600"/>
            <a:ext cx="756000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smtClean="0">
                <a:solidFill>
                  <a:srgbClr val="B0B0B0"/>
                </a:solidFill>
              </a:rPr>
              <a:t>HTML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96505" y="1543991"/>
            <a:ext cx="144000" cy="10800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20300" y="1567630"/>
            <a:ext cx="97470" cy="63050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88801" y="1752600"/>
            <a:ext cx="756000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smtClean="0">
                <a:solidFill>
                  <a:srgbClr val="B0B0B0"/>
                </a:solidFill>
              </a:rPr>
              <a:t>CSS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44800" y="1752600"/>
            <a:ext cx="759603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rgbClr val="B0B0B0"/>
                </a:solidFill>
              </a:rPr>
              <a:t>JAVASCRIPT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38500" y="1955873"/>
            <a:ext cx="1134000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rgbClr val="B0B0B0"/>
                </a:solidFill>
              </a:rPr>
              <a:t>CODE TEST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4821" y="1955873"/>
            <a:ext cx="1129582" cy="204514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rgbClr val="B0B0B0"/>
                </a:solidFill>
              </a:rPr>
              <a:t>REMAIN STUDY</a:t>
            </a:r>
            <a:endParaRPr lang="ko-KR" altLang="en-US" sz="600" b="1">
              <a:solidFill>
                <a:srgbClr val="B0B0B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38500" y="2491689"/>
            <a:ext cx="2265903" cy="24564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rgbClr val="B0B0B0"/>
                </a:solidFill>
              </a:rPr>
              <a:t>제목</a:t>
            </a:r>
            <a:endParaRPr lang="ko-KR" altLang="en-US" sz="1200" b="1">
              <a:solidFill>
                <a:srgbClr val="B0B0B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8500" y="2737338"/>
            <a:ext cx="231747" cy="96788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70247" y="2737337"/>
            <a:ext cx="2034156" cy="967889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 작성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70247" y="3705227"/>
            <a:ext cx="1027458" cy="967888"/>
          </a:xfrm>
          <a:prstGeom prst="rect">
            <a:avLst/>
          </a:prstGeom>
          <a:solidFill>
            <a:schemeClr val="tx1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0505" y="1543991"/>
            <a:ext cx="144000" cy="108443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62809" y="1567630"/>
            <a:ext cx="97470" cy="63050"/>
          </a:xfrm>
          <a:prstGeom prst="rect">
            <a:avLst/>
          </a:prstGeom>
          <a:solidFill>
            <a:srgbClr val="FDFDFD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89019" y="1542519"/>
            <a:ext cx="144000" cy="108443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12814" y="1566159"/>
            <a:ext cx="97470" cy="63050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33019" y="1542520"/>
            <a:ext cx="144000" cy="108443"/>
          </a:xfrm>
          <a:prstGeom prst="rect">
            <a:avLst/>
          </a:prstGeom>
          <a:solidFill>
            <a:srgbClr val="3A3A3A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55323" y="1566159"/>
            <a:ext cx="97470" cy="63050"/>
          </a:xfrm>
          <a:prstGeom prst="rect">
            <a:avLst/>
          </a:prstGeom>
          <a:solidFill>
            <a:srgbClr val="3A3A3A"/>
          </a:solidFill>
          <a:ln>
            <a:solidFill>
              <a:srgbClr val="7EA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rgbClr val="B0B0B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38500" y="3705226"/>
            <a:ext cx="231747" cy="96788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497705" y="3705226"/>
            <a:ext cx="1006698" cy="967888"/>
          </a:xfrm>
          <a:prstGeom prst="rect">
            <a:avLst/>
          </a:prstGeom>
          <a:solidFill>
            <a:schemeClr val="tx1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40087" y="5395002"/>
            <a:ext cx="2265903" cy="24564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rgbClr val="B0B0B0"/>
                </a:solidFill>
              </a:rPr>
              <a:t>제목</a:t>
            </a:r>
            <a:endParaRPr lang="ko-KR" altLang="en-US" sz="1200" b="1">
              <a:solidFill>
                <a:srgbClr val="B0B0B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40087" y="5640651"/>
            <a:ext cx="231747" cy="967888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71834" y="5640650"/>
            <a:ext cx="2034156" cy="967889"/>
          </a:xfrm>
          <a:prstGeom prst="rect">
            <a:avLst/>
          </a:prstGeom>
          <a:solidFill>
            <a:srgbClr val="FDFDFD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B0B0B0"/>
                </a:solidFill>
              </a:rPr>
              <a:t>설명 작성</a:t>
            </a:r>
            <a:endParaRPr lang="ko-KR" altLang="en-US" sz="1000" b="1">
              <a:solidFill>
                <a:srgbClr val="B0B0B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238500" y="5050569"/>
            <a:ext cx="2265903" cy="0"/>
          </a:xfrm>
          <a:prstGeom prst="line">
            <a:avLst/>
          </a:prstGeom>
          <a:ln w="28575">
            <a:solidFill>
              <a:srgbClr val="B0B0B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876561" y="6458013"/>
            <a:ext cx="3216589" cy="3208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rgbClr val="B0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319</Words>
  <Application>Microsoft Office PowerPoint</Application>
  <PresentationFormat>와이드스크린</PresentationFormat>
  <Paragraphs>124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LSJ</dc:creator>
  <cp:lastModifiedBy>LSJ</cp:lastModifiedBy>
  <cp:revision>34</cp:revision>
  <dcterms:created xsi:type="dcterms:W3CDTF">2024-12-02T13:16:23Z</dcterms:created>
  <dcterms:modified xsi:type="dcterms:W3CDTF">2024-12-02T16:13:15Z</dcterms:modified>
</cp:coreProperties>
</file>