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B9E4-3767-4205-AC21-31A001A20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D61B-D328-4000-A88B-E34C251C1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A6055-B17E-40BD-92E1-2328FD0B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2BD4-9046-47FB-B3FF-F5A0A78E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6D7B-AA85-40AA-BDB7-BD1F612D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9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ED00-4758-4C7C-B486-78DBA286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8ABFE-C8A3-4928-989C-42CEBFA68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3460-B0CB-4781-983F-A83A9DF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323E-9E32-446C-8805-9E7CEA19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46D7-7923-4559-9ECF-9001059B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0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40F93-3B5D-4A74-BF13-F869515E7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10F5E-F86B-4F38-9C52-9A12FAD6B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1DE9-3DD7-471A-8761-82C51D36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9458-6C47-4297-B790-F64703DE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7ABF-3E73-40C8-8F99-37A50157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8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ADDB-73E6-4156-BB9A-EFEAEFEA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466C-6EB9-4F78-B8F8-FEE79736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6EC-D19C-4635-87B9-12C8C1A1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B4424-C822-4267-8FD3-425A0225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D721-83BA-4A79-BFB9-4B079ABD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7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199F-51AD-49CC-AA0F-4F2D8B8C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8A1E4-0517-4D06-A09B-A4F59EF3E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C115-3DEF-4C3C-8124-65F6FF72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C1573-73D9-4ACC-98BE-1CD9572E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6C46-1AC5-480B-988B-E4D81938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2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6C73-2622-4013-8A2F-72E3F227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3BC9-248B-4443-B4CE-87B164091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717AD-2178-446A-A87E-9C776001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D1C1C-84D7-4E9B-BD05-483C0D8B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F83-D338-4766-B7E4-F00D03E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854A-71A6-49AD-835E-4BCA288E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A451-C023-42C0-B56F-4458E89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D91D6-0E48-402A-A372-EE2614E4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C8812-98CD-4BB7-8517-63235A83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A66B9-8795-4A53-8992-F7E7E93F2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FA18E-275C-4471-A090-A703AB86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D5960-3B62-4032-ADCB-A0D1610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35E4F-6C89-42C2-81AA-80A55ABC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9DA68-13E2-4325-AEC5-BD647FF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50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0E16-04FD-495A-8D6B-B80FD2D5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94984-DA15-4A49-BF2A-A5DF6069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A1D4-E514-4AD8-9A44-88C53503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82F1-EEEE-4100-9760-18DEB7CA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4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451EA-5D8A-4EB5-8BE5-392925B5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85F3A-BCC3-45C7-BB97-E3BC47E2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95F22-B0DD-4BD4-86D8-95207302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FF03-DB23-4DDB-8228-8438E4F5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D38E-AFC6-4CE2-8D7B-F99121D1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F0CDA-FFDD-49C0-B52F-460856740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F68E-3FB2-429D-89F5-5B01CA22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76BA7-97D2-4494-AECB-F22E7199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9772B-1368-4193-9D3A-41E0E35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4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BB42-E828-43D4-91E7-383BB8C3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DCFD7-BA7C-4DA8-9579-9DB72A598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9460-FBF6-49EC-9AFC-2BF14CE4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0827B-5D2C-461F-A55E-166868AF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37F97-9952-4A11-8879-81E767FB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50A0-DF5A-4FB3-9E5B-5DB21D86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7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CE20B-B47B-43FB-A56A-65B0E9AC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D2FEE-D7A5-409D-AD40-47DFCEE4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0CC5-2E10-460D-A67A-B3C664910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7C9E-62A5-411E-807C-19C072D6A338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EF37-3CC3-4944-BF50-8ECC9ACC4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EF99-CD7D-42C8-AC55-E3751A815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382A-C185-40E5-9411-D29BCF3AF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B594-1971-463F-8372-3CD98D066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Profile and Post Comment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A8BEB-8053-4728-9E1D-227B66642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56226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C713-A5B2-4ABB-8475-1B3740E6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F9CE-B29F-46E9-98C6-45E6B8C6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#9F5FCF</a:t>
            </a:r>
          </a:p>
        </p:txBody>
      </p:sp>
    </p:spTree>
    <p:extLst>
      <p:ext uri="{BB962C8B-B14F-4D97-AF65-F5344CB8AC3E}">
        <p14:creationId xmlns:p14="http://schemas.microsoft.com/office/powerpoint/2010/main" val="242766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34C555B-00A4-45C6-A986-7DF5D70E86B9}"/>
              </a:ext>
            </a:extLst>
          </p:cNvPr>
          <p:cNvSpPr/>
          <p:nvPr/>
        </p:nvSpPr>
        <p:spPr>
          <a:xfrm>
            <a:off x="0" y="521111"/>
            <a:ext cx="12192000" cy="2517058"/>
          </a:xfrm>
          <a:prstGeom prst="rect">
            <a:avLst/>
          </a:prstGeom>
          <a:solidFill>
            <a:schemeClr val="bg1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9C4D5-3470-4978-8FC9-32EB5F86F7B1}"/>
              </a:ext>
            </a:extLst>
          </p:cNvPr>
          <p:cNvSpPr/>
          <p:nvPr/>
        </p:nvSpPr>
        <p:spPr>
          <a:xfrm>
            <a:off x="0" y="0"/>
            <a:ext cx="12192000" cy="739471"/>
          </a:xfrm>
          <a:prstGeom prst="rect">
            <a:avLst/>
          </a:prstGeom>
          <a:solidFill>
            <a:schemeClr val="bg1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07037-849F-41F6-82AD-D667B774A2D6}"/>
              </a:ext>
            </a:extLst>
          </p:cNvPr>
          <p:cNvSpPr txBox="1"/>
          <p:nvPr/>
        </p:nvSpPr>
        <p:spPr>
          <a:xfrm>
            <a:off x="341906" y="143123"/>
            <a:ext cx="23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BF009-EA7A-4F69-AEC4-4FBE099FEC41}"/>
              </a:ext>
            </a:extLst>
          </p:cNvPr>
          <p:cNvSpPr txBox="1"/>
          <p:nvPr/>
        </p:nvSpPr>
        <p:spPr>
          <a:xfrm>
            <a:off x="1510747" y="138836"/>
            <a:ext cx="3283890" cy="519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5000"/>
              </a:prstClr>
            </a:innerShdw>
          </a:effectLst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Search…</a:t>
            </a:r>
          </a:p>
        </p:txBody>
      </p:sp>
      <p:sp>
        <p:nvSpPr>
          <p:cNvPr id="10" name="Oval 9" descr="User">
            <a:extLst>
              <a:ext uri="{FF2B5EF4-FFF2-40B4-BE49-F238E27FC236}">
                <a16:creationId xmlns:a16="http://schemas.microsoft.com/office/drawing/2014/main" id="{475EB2C1-C6D8-44B3-A90C-037DE8B8DD20}"/>
              </a:ext>
            </a:extLst>
          </p:cNvPr>
          <p:cNvSpPr/>
          <p:nvPr/>
        </p:nvSpPr>
        <p:spPr>
          <a:xfrm>
            <a:off x="11330610" y="155935"/>
            <a:ext cx="437322" cy="44885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1CC1BA-E440-425A-9104-289295C0A0A3}"/>
              </a:ext>
            </a:extLst>
          </p:cNvPr>
          <p:cNvSpPr/>
          <p:nvPr/>
        </p:nvSpPr>
        <p:spPr>
          <a:xfrm>
            <a:off x="1574357" y="1105232"/>
            <a:ext cx="1749288" cy="176518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D039F-54B1-4DA5-8131-F2671BF2DB1F}"/>
              </a:ext>
            </a:extLst>
          </p:cNvPr>
          <p:cNvSpPr txBox="1"/>
          <p:nvPr/>
        </p:nvSpPr>
        <p:spPr>
          <a:xfrm>
            <a:off x="3522428" y="1208598"/>
            <a:ext cx="376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Bahnschrift Light" panose="020B0502040204020203" pitchFamily="34" charset="0"/>
              </a:rPr>
              <a:t>Scripped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E9E23-7166-407F-8B64-1CCC088010FC}"/>
              </a:ext>
            </a:extLst>
          </p:cNvPr>
          <p:cNvSpPr txBox="1"/>
          <p:nvPr/>
        </p:nvSpPr>
        <p:spPr>
          <a:xfrm>
            <a:off x="3562185" y="1866481"/>
            <a:ext cx="376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Light" panose="020B0502040204020203" pitchFamily="34" charset="0"/>
              </a:rPr>
              <a:t>1.6m followers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9686D-FBAE-4BA4-BF72-CE3DCBEDB426}"/>
              </a:ext>
            </a:extLst>
          </p:cNvPr>
          <p:cNvSpPr txBox="1"/>
          <p:nvPr/>
        </p:nvSpPr>
        <p:spPr>
          <a:xfrm>
            <a:off x="3562185" y="2324056"/>
            <a:ext cx="530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Light" panose="020B0502040204020203" pitchFamily="34" charset="0"/>
              </a:rPr>
              <a:t>13. Aspiring web developer/designer</a:t>
            </a:r>
          </a:p>
          <a:p>
            <a:r>
              <a:rPr lang="en-GB" dirty="0">
                <a:latin typeface="Bahnschrift Light" panose="020B0502040204020203" pitchFamily="34" charset="0"/>
              </a:rPr>
              <a:t>Yes, I’ve only posted once.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21878-911A-4FFC-86E2-E982FFE4730B}"/>
              </a:ext>
            </a:extLst>
          </p:cNvPr>
          <p:cNvSpPr/>
          <p:nvPr/>
        </p:nvSpPr>
        <p:spPr>
          <a:xfrm>
            <a:off x="4400255" y="3403345"/>
            <a:ext cx="3391489" cy="3124880"/>
          </a:xfrm>
          <a:prstGeom prst="rect">
            <a:avLst/>
          </a:prstGeom>
          <a:solidFill>
            <a:schemeClr val="bg1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Thoughts?</a:t>
            </a:r>
          </a:p>
        </p:txBody>
      </p:sp>
      <p:pic>
        <p:nvPicPr>
          <p:cNvPr id="24" name="Graphic 23" descr="Palette">
            <a:extLst>
              <a:ext uri="{FF2B5EF4-FFF2-40B4-BE49-F238E27FC236}">
                <a16:creationId xmlns:a16="http://schemas.microsoft.com/office/drawing/2014/main" id="{BDD92673-B602-4E4B-AF8F-0451CA6AA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6295" y="3916809"/>
            <a:ext cx="2097952" cy="20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7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9C4D5-3470-4978-8FC9-32EB5F86F7B1}"/>
              </a:ext>
            </a:extLst>
          </p:cNvPr>
          <p:cNvSpPr/>
          <p:nvPr/>
        </p:nvSpPr>
        <p:spPr>
          <a:xfrm>
            <a:off x="0" y="0"/>
            <a:ext cx="12192000" cy="739471"/>
          </a:xfrm>
          <a:prstGeom prst="rect">
            <a:avLst/>
          </a:prstGeom>
          <a:solidFill>
            <a:schemeClr val="bg1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07037-849F-41F6-82AD-D667B774A2D6}"/>
              </a:ext>
            </a:extLst>
          </p:cNvPr>
          <p:cNvSpPr txBox="1"/>
          <p:nvPr/>
        </p:nvSpPr>
        <p:spPr>
          <a:xfrm>
            <a:off x="341906" y="143123"/>
            <a:ext cx="23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BF009-EA7A-4F69-AEC4-4FBE099FEC41}"/>
              </a:ext>
            </a:extLst>
          </p:cNvPr>
          <p:cNvSpPr txBox="1"/>
          <p:nvPr/>
        </p:nvSpPr>
        <p:spPr>
          <a:xfrm>
            <a:off x="1510747" y="138836"/>
            <a:ext cx="3283890" cy="519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5000"/>
              </a:prstClr>
            </a:innerShdw>
          </a:effectLst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Search…</a:t>
            </a:r>
          </a:p>
        </p:txBody>
      </p:sp>
      <p:sp>
        <p:nvSpPr>
          <p:cNvPr id="10" name="Oval 9" descr="User">
            <a:extLst>
              <a:ext uri="{FF2B5EF4-FFF2-40B4-BE49-F238E27FC236}">
                <a16:creationId xmlns:a16="http://schemas.microsoft.com/office/drawing/2014/main" id="{475EB2C1-C6D8-44B3-A90C-037DE8B8DD20}"/>
              </a:ext>
            </a:extLst>
          </p:cNvPr>
          <p:cNvSpPr/>
          <p:nvPr/>
        </p:nvSpPr>
        <p:spPr>
          <a:xfrm>
            <a:off x="11330610" y="155935"/>
            <a:ext cx="437322" cy="44885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1CC1BA-E440-425A-9104-289295C0A0A3}"/>
              </a:ext>
            </a:extLst>
          </p:cNvPr>
          <p:cNvSpPr/>
          <p:nvPr/>
        </p:nvSpPr>
        <p:spPr>
          <a:xfrm>
            <a:off x="4858246" y="882596"/>
            <a:ext cx="620203" cy="64633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D039F-54B1-4DA5-8131-F2671BF2DB1F}"/>
              </a:ext>
            </a:extLst>
          </p:cNvPr>
          <p:cNvSpPr txBox="1"/>
          <p:nvPr/>
        </p:nvSpPr>
        <p:spPr>
          <a:xfrm>
            <a:off x="5478449" y="953392"/>
            <a:ext cx="376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Light" panose="020B0502040204020203" pitchFamily="34" charset="0"/>
              </a:rPr>
              <a:t>Scripped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63ED8-443B-4766-8100-E4C77F61B689}"/>
              </a:ext>
            </a:extLst>
          </p:cNvPr>
          <p:cNvSpPr/>
          <p:nvPr/>
        </p:nvSpPr>
        <p:spPr>
          <a:xfrm>
            <a:off x="511533" y="1628978"/>
            <a:ext cx="11343864" cy="31418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Thoughts?</a:t>
            </a:r>
          </a:p>
        </p:txBody>
      </p:sp>
      <p:pic>
        <p:nvPicPr>
          <p:cNvPr id="6" name="Graphic 5" descr="Palette">
            <a:extLst>
              <a:ext uri="{FF2B5EF4-FFF2-40B4-BE49-F238E27FC236}">
                <a16:creationId xmlns:a16="http://schemas.microsoft.com/office/drawing/2014/main" id="{9DC7D975-D919-47B6-9F89-F30098387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7024" y="2104111"/>
            <a:ext cx="2097952" cy="2097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309E38-79BF-47A4-88A3-138573853908}"/>
              </a:ext>
            </a:extLst>
          </p:cNvPr>
          <p:cNvSpPr txBox="1"/>
          <p:nvPr/>
        </p:nvSpPr>
        <p:spPr>
          <a:xfrm>
            <a:off x="511533" y="3943847"/>
            <a:ext cx="113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(Pretend this is some cool art)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373EF-ACE5-4A97-9B1E-0F152396C859}"/>
              </a:ext>
            </a:extLst>
          </p:cNvPr>
          <p:cNvSpPr txBox="1"/>
          <p:nvPr/>
        </p:nvSpPr>
        <p:spPr>
          <a:xfrm>
            <a:off x="511533" y="4882101"/>
            <a:ext cx="388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Comments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DAC2A-C921-432B-8C97-E23B5A09E16C}"/>
              </a:ext>
            </a:extLst>
          </p:cNvPr>
          <p:cNvSpPr/>
          <p:nvPr/>
        </p:nvSpPr>
        <p:spPr>
          <a:xfrm>
            <a:off x="1184745" y="5489652"/>
            <a:ext cx="10670652" cy="739471"/>
          </a:xfrm>
          <a:prstGeom prst="rect">
            <a:avLst/>
          </a:prstGeom>
          <a:solidFill>
            <a:schemeClr val="bg1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Looks good</a:t>
            </a:r>
          </a:p>
        </p:txBody>
      </p:sp>
      <p:sp>
        <p:nvSpPr>
          <p:cNvPr id="17" name="Oval 16" descr="User">
            <a:extLst>
              <a:ext uri="{FF2B5EF4-FFF2-40B4-BE49-F238E27FC236}">
                <a16:creationId xmlns:a16="http://schemas.microsoft.com/office/drawing/2014/main" id="{BCF77B04-7B53-466A-B15C-420894F85E90}"/>
              </a:ext>
            </a:extLst>
          </p:cNvPr>
          <p:cNvSpPr/>
          <p:nvPr/>
        </p:nvSpPr>
        <p:spPr>
          <a:xfrm>
            <a:off x="336603" y="5516639"/>
            <a:ext cx="690437" cy="71248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2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9C4D5-3470-4978-8FC9-32EB5F86F7B1}"/>
              </a:ext>
            </a:extLst>
          </p:cNvPr>
          <p:cNvSpPr/>
          <p:nvPr/>
        </p:nvSpPr>
        <p:spPr>
          <a:xfrm>
            <a:off x="0" y="-1065475"/>
            <a:ext cx="12192000" cy="739471"/>
          </a:xfrm>
          <a:prstGeom prst="rect">
            <a:avLst/>
          </a:prstGeom>
          <a:solidFill>
            <a:schemeClr val="bg1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07037-849F-41F6-82AD-D667B774A2D6}"/>
              </a:ext>
            </a:extLst>
          </p:cNvPr>
          <p:cNvSpPr txBox="1"/>
          <p:nvPr/>
        </p:nvSpPr>
        <p:spPr>
          <a:xfrm>
            <a:off x="341906" y="-922352"/>
            <a:ext cx="23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BF009-EA7A-4F69-AEC4-4FBE099FEC41}"/>
              </a:ext>
            </a:extLst>
          </p:cNvPr>
          <p:cNvSpPr txBox="1"/>
          <p:nvPr/>
        </p:nvSpPr>
        <p:spPr>
          <a:xfrm>
            <a:off x="1510747" y="-926639"/>
            <a:ext cx="3283890" cy="519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5000"/>
              </a:prstClr>
            </a:innerShdw>
          </a:effectLst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Search…</a:t>
            </a:r>
          </a:p>
        </p:txBody>
      </p:sp>
      <p:sp>
        <p:nvSpPr>
          <p:cNvPr id="10" name="Oval 9" descr="User">
            <a:extLst>
              <a:ext uri="{FF2B5EF4-FFF2-40B4-BE49-F238E27FC236}">
                <a16:creationId xmlns:a16="http://schemas.microsoft.com/office/drawing/2014/main" id="{475EB2C1-C6D8-44B3-A90C-037DE8B8DD20}"/>
              </a:ext>
            </a:extLst>
          </p:cNvPr>
          <p:cNvSpPr/>
          <p:nvPr/>
        </p:nvSpPr>
        <p:spPr>
          <a:xfrm>
            <a:off x="11330610" y="-909540"/>
            <a:ext cx="437322" cy="44885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1CC1BA-E440-425A-9104-289295C0A0A3}"/>
              </a:ext>
            </a:extLst>
          </p:cNvPr>
          <p:cNvSpPr/>
          <p:nvPr/>
        </p:nvSpPr>
        <p:spPr>
          <a:xfrm>
            <a:off x="4858246" y="-182879"/>
            <a:ext cx="620203" cy="64633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D039F-54B1-4DA5-8131-F2671BF2DB1F}"/>
              </a:ext>
            </a:extLst>
          </p:cNvPr>
          <p:cNvSpPr txBox="1"/>
          <p:nvPr/>
        </p:nvSpPr>
        <p:spPr>
          <a:xfrm>
            <a:off x="5478449" y="-112083"/>
            <a:ext cx="376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Light" panose="020B0502040204020203" pitchFamily="34" charset="0"/>
              </a:rPr>
              <a:t>Scripped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63ED8-443B-4766-8100-E4C77F61B689}"/>
              </a:ext>
            </a:extLst>
          </p:cNvPr>
          <p:cNvSpPr/>
          <p:nvPr/>
        </p:nvSpPr>
        <p:spPr>
          <a:xfrm>
            <a:off x="511533" y="563503"/>
            <a:ext cx="11343864" cy="31418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Thoughts?</a:t>
            </a:r>
          </a:p>
        </p:txBody>
      </p:sp>
      <p:pic>
        <p:nvPicPr>
          <p:cNvPr id="6" name="Graphic 5" descr="Palette">
            <a:extLst>
              <a:ext uri="{FF2B5EF4-FFF2-40B4-BE49-F238E27FC236}">
                <a16:creationId xmlns:a16="http://schemas.microsoft.com/office/drawing/2014/main" id="{9DC7D975-D919-47B6-9F89-F30098387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7024" y="1038636"/>
            <a:ext cx="2097952" cy="2097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309E38-79BF-47A4-88A3-138573853908}"/>
              </a:ext>
            </a:extLst>
          </p:cNvPr>
          <p:cNvSpPr txBox="1"/>
          <p:nvPr/>
        </p:nvSpPr>
        <p:spPr>
          <a:xfrm>
            <a:off x="511533" y="2878372"/>
            <a:ext cx="113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(Pretend this is my art)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373EF-ACE5-4A97-9B1E-0F152396C859}"/>
              </a:ext>
            </a:extLst>
          </p:cNvPr>
          <p:cNvSpPr txBox="1"/>
          <p:nvPr/>
        </p:nvSpPr>
        <p:spPr>
          <a:xfrm>
            <a:off x="511533" y="3816626"/>
            <a:ext cx="388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Comments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DAC2A-C921-432B-8C97-E23B5A09E16C}"/>
              </a:ext>
            </a:extLst>
          </p:cNvPr>
          <p:cNvSpPr/>
          <p:nvPr/>
        </p:nvSpPr>
        <p:spPr>
          <a:xfrm>
            <a:off x="1184745" y="4640428"/>
            <a:ext cx="10670652" cy="523220"/>
          </a:xfrm>
          <a:prstGeom prst="rect">
            <a:avLst/>
          </a:prstGeom>
          <a:solidFill>
            <a:schemeClr val="bg1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Wow! this looks good.</a:t>
            </a:r>
          </a:p>
        </p:txBody>
      </p:sp>
      <p:sp>
        <p:nvSpPr>
          <p:cNvPr id="17" name="Oval 16" descr="User">
            <a:extLst>
              <a:ext uri="{FF2B5EF4-FFF2-40B4-BE49-F238E27FC236}">
                <a16:creationId xmlns:a16="http://schemas.microsoft.com/office/drawing/2014/main" id="{BCF77B04-7B53-466A-B15C-420894F85E90}"/>
              </a:ext>
            </a:extLst>
          </p:cNvPr>
          <p:cNvSpPr/>
          <p:nvPr/>
        </p:nvSpPr>
        <p:spPr>
          <a:xfrm>
            <a:off x="336603" y="4451164"/>
            <a:ext cx="690437" cy="71248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C38B7-FD49-40CC-AA49-4787F82FF082}"/>
              </a:ext>
            </a:extLst>
          </p:cNvPr>
          <p:cNvSpPr/>
          <p:nvPr/>
        </p:nvSpPr>
        <p:spPr>
          <a:xfrm>
            <a:off x="1184745" y="5961670"/>
            <a:ext cx="10670652" cy="523220"/>
          </a:xfrm>
          <a:prstGeom prst="rect">
            <a:avLst/>
          </a:prstGeom>
          <a:solidFill>
            <a:schemeClr val="bg1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chemeClr val="tx1"/>
                </a:solidFill>
              </a:rPr>
              <a:t>i’ve</a:t>
            </a:r>
            <a:r>
              <a:rPr lang="en-GB" dirty="0">
                <a:solidFill>
                  <a:schemeClr val="tx1"/>
                </a:solidFill>
              </a:rPr>
              <a:t> seen better </a:t>
            </a:r>
            <a:r>
              <a:rPr lang="en-GB" dirty="0" err="1">
                <a:solidFill>
                  <a:schemeClr val="tx1"/>
                </a:solidFill>
              </a:rPr>
              <a:t>tbh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 descr="User">
            <a:extLst>
              <a:ext uri="{FF2B5EF4-FFF2-40B4-BE49-F238E27FC236}">
                <a16:creationId xmlns:a16="http://schemas.microsoft.com/office/drawing/2014/main" id="{BED46629-91FF-4F3D-968F-DF6203A7DEDD}"/>
              </a:ext>
            </a:extLst>
          </p:cNvPr>
          <p:cNvSpPr/>
          <p:nvPr/>
        </p:nvSpPr>
        <p:spPr>
          <a:xfrm>
            <a:off x="336603" y="5772406"/>
            <a:ext cx="690437" cy="71248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Speech">
            <a:extLst>
              <a:ext uri="{FF2B5EF4-FFF2-40B4-BE49-F238E27FC236}">
                <a16:creationId xmlns:a16="http://schemas.microsoft.com/office/drawing/2014/main" id="{FD3CFCAB-B8ED-4DF8-AB41-3AF89A0F5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4745" y="5163647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AFB9B4-8369-4712-8644-9C873DE41EA0}"/>
              </a:ext>
            </a:extLst>
          </p:cNvPr>
          <p:cNvSpPr txBox="1"/>
          <p:nvPr/>
        </p:nvSpPr>
        <p:spPr>
          <a:xfrm>
            <a:off x="1586286" y="5195162"/>
            <a:ext cx="687787" cy="38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F57E1-620B-4A1A-A6E6-06ADDFBAF310}"/>
              </a:ext>
            </a:extLst>
          </p:cNvPr>
          <p:cNvSpPr txBox="1"/>
          <p:nvPr/>
        </p:nvSpPr>
        <p:spPr>
          <a:xfrm>
            <a:off x="1184745" y="4339846"/>
            <a:ext cx="203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coolgrl432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35D2-28EC-4E48-B965-F3B87536D569}"/>
              </a:ext>
            </a:extLst>
          </p:cNvPr>
          <p:cNvSpPr txBox="1"/>
          <p:nvPr/>
        </p:nvSpPr>
        <p:spPr>
          <a:xfrm>
            <a:off x="1184744" y="5620847"/>
            <a:ext cx="203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coolergrl432</a:t>
            </a: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C2731870-1493-4F65-A14E-B3DA0CC4BE9D}"/>
              </a:ext>
            </a:extLst>
          </p:cNvPr>
          <p:cNvSpPr/>
          <p:nvPr/>
        </p:nvSpPr>
        <p:spPr>
          <a:xfrm>
            <a:off x="2274073" y="5232398"/>
            <a:ext cx="314076" cy="273039"/>
          </a:xfrm>
          <a:prstGeom prst="heart">
            <a:avLst/>
          </a:prstGeom>
          <a:noFill/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C6C72-5E00-460E-ADFB-5CE913FD5C3A}"/>
              </a:ext>
            </a:extLst>
          </p:cNvPr>
          <p:cNvSpPr txBox="1"/>
          <p:nvPr/>
        </p:nvSpPr>
        <p:spPr>
          <a:xfrm>
            <a:off x="2588149" y="5166377"/>
            <a:ext cx="6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pic>
        <p:nvPicPr>
          <p:cNvPr id="27" name="Graphic 26" descr="Speech">
            <a:extLst>
              <a:ext uri="{FF2B5EF4-FFF2-40B4-BE49-F238E27FC236}">
                <a16:creationId xmlns:a16="http://schemas.microsoft.com/office/drawing/2014/main" id="{909CD201-62E0-4886-A8D9-6B81F32DD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4745" y="6485938"/>
            <a:ext cx="457200" cy="45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5AE5F8-C15D-4E25-96C1-4628ECB785B3}"/>
              </a:ext>
            </a:extLst>
          </p:cNvPr>
          <p:cNvSpPr txBox="1"/>
          <p:nvPr/>
        </p:nvSpPr>
        <p:spPr>
          <a:xfrm>
            <a:off x="1586286" y="6517453"/>
            <a:ext cx="687787" cy="38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128</a:t>
            </a:r>
          </a:p>
        </p:txBody>
      </p:sp>
      <p:sp>
        <p:nvSpPr>
          <p:cNvPr id="29" name="Heart 28">
            <a:extLst>
              <a:ext uri="{FF2B5EF4-FFF2-40B4-BE49-F238E27FC236}">
                <a16:creationId xmlns:a16="http://schemas.microsoft.com/office/drawing/2014/main" id="{3F013D83-4F94-4199-82B9-6F403AB532CC}"/>
              </a:ext>
            </a:extLst>
          </p:cNvPr>
          <p:cNvSpPr/>
          <p:nvPr/>
        </p:nvSpPr>
        <p:spPr>
          <a:xfrm>
            <a:off x="2274073" y="6554689"/>
            <a:ext cx="314076" cy="273039"/>
          </a:xfrm>
          <a:prstGeom prst="heart">
            <a:avLst/>
          </a:prstGeom>
          <a:noFill/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EF012B-D96A-4CD0-AD47-B79C7745ED63}"/>
              </a:ext>
            </a:extLst>
          </p:cNvPr>
          <p:cNvSpPr txBox="1"/>
          <p:nvPr/>
        </p:nvSpPr>
        <p:spPr>
          <a:xfrm>
            <a:off x="2588149" y="6488668"/>
            <a:ext cx="6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1.9k</a:t>
            </a:r>
          </a:p>
        </p:txBody>
      </p:sp>
    </p:spTree>
    <p:extLst>
      <p:ext uri="{BB962C8B-B14F-4D97-AF65-F5344CB8AC3E}">
        <p14:creationId xmlns:p14="http://schemas.microsoft.com/office/powerpoint/2010/main" val="154694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Light</vt:lpstr>
      <vt:lpstr>Calibri</vt:lpstr>
      <vt:lpstr>Calibri Light</vt:lpstr>
      <vt:lpstr>Office Theme</vt:lpstr>
      <vt:lpstr>Profile and Post Comment</vt:lpstr>
      <vt:lpstr>Colours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Linux</dc:creator>
  <cp:lastModifiedBy>Linux</cp:lastModifiedBy>
  <cp:revision>94</cp:revision>
  <dcterms:created xsi:type="dcterms:W3CDTF">2021-02-03T16:51:30Z</dcterms:created>
  <dcterms:modified xsi:type="dcterms:W3CDTF">2021-02-03T22:59:08Z</dcterms:modified>
</cp:coreProperties>
</file>