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42"/>
    <a:srgbClr val="25C6FF"/>
    <a:srgbClr val="A365D1"/>
    <a:srgbClr val="F25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82" d="100"/>
          <a:sy n="82" d="100"/>
        </p:scale>
        <p:origin x="629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21709-E90D-412C-84BA-6FC358C89CDE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2997E-1FF9-4A6B-B839-3F21E5F16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094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307D-68F0-4394-8093-96373FF81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EC141-D0C4-459D-8747-48EA16BD1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BFB02-A2A9-4F49-AE52-0F04C962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6073-2E75-430F-8D22-5006E4D64127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EC15F-4659-4E02-9E28-068F1096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34D91-00F9-4545-9B4B-5EA18EC2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2BB6-C997-41D8-88F4-E7A7A210D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29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93DD-3D6E-4D80-905D-D521F312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11936-E653-450F-9753-8C573608E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B83D-FDAF-4A41-AB15-E7AB8EC9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6073-2E75-430F-8D22-5006E4D64127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A050D-BAF3-499B-9BD3-F36AC158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2A945-96D1-43DC-8C43-D91ABF81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2BB6-C997-41D8-88F4-E7A7A210D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85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D6F442-4F22-4B0C-8560-187519479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7F9B7-E2A2-4757-B65D-6140B1617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12209-2204-4726-8E9A-A05DDBDA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6073-2E75-430F-8D22-5006E4D64127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8AC85-B62F-4C0F-ABC3-306298D1C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E7D1C-9655-4411-B42D-20B08870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2BB6-C997-41D8-88F4-E7A7A210D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04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1822-5DD3-4F00-833D-9F08CDAA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FC366-51BC-4215-AA93-BD0D7160D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80447-9D93-403E-AEF6-422252B0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6073-2E75-430F-8D22-5006E4D64127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766F7-4418-4304-AF8A-404A0AC9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E0338-37DE-4B1C-89DB-91E8E5A5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2BB6-C997-41D8-88F4-E7A7A210D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06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7830-03CF-45EC-8FA7-068DAB4D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AC8FC-5613-4E98-AA74-9A01715F9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A4B9-B50E-427C-AF95-F98F6264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6073-2E75-430F-8D22-5006E4D64127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C8732-C3B3-4F90-9BF0-2E1F84DB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F5838-86CD-4750-B9A5-B2789391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2BB6-C997-41D8-88F4-E7A7A210D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84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0855-FF50-4306-83D8-508685EA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52FA-D056-4EBC-A1DA-0102D4227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FEDAD-7241-4FCA-97F5-D8D7334F9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FF8C0-4CC3-4A67-84B7-9CC1CD55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6073-2E75-430F-8D22-5006E4D64127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3BAF4-6223-4DA2-AFC2-10329D75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71F59-51E0-44AA-BD5F-3DA90C3E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2BB6-C997-41D8-88F4-E7A7A210D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96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9AF6-0C98-4994-A2C0-11C17EEC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3E15A-5BB4-4FE9-B1E2-B78E93349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A8E08-ADCD-46AD-A76B-C5CA29A00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4BD5A-D505-4F5F-8789-4398EE4D9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E6C45-D081-4BCB-8F5C-7B079F7B7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13AB5-DDC9-4DAC-B41D-AB160075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6073-2E75-430F-8D22-5006E4D64127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FA75E-6DB0-47DF-9F6C-21F92A04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3D3C8-9112-4ED5-87CA-A85884EE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2BB6-C997-41D8-88F4-E7A7A210D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08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3FB5-8B80-47AF-9EE9-C614DB0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A3A7B-2C0C-4685-95FC-A94F0099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6073-2E75-430F-8D22-5006E4D64127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E9CFA-7284-472E-8E74-1435366E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3B07B-6781-441C-B454-2EBDEB83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2BB6-C997-41D8-88F4-E7A7A210D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0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56A8F-20DE-4609-A778-42C3AE07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6073-2E75-430F-8D22-5006E4D64127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08C61-1EF2-47B0-B89F-43FE7E3E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4702F-FEED-4D85-9011-C47EE3FD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2BB6-C997-41D8-88F4-E7A7A210D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11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7DBA-3161-42D2-9EB8-801980AE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A7ED-EF36-4E57-B719-FB2DCCD22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0268-7A8B-4676-9B3F-9C9D8E85E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1EB1A-5E66-49A6-A48B-BB080A72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6073-2E75-430F-8D22-5006E4D64127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9A2FB-735F-4063-AF67-0550756F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6E3D1-A470-4ADC-BACE-C7A955A6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2BB6-C997-41D8-88F4-E7A7A210D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03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483B-3C7B-46FE-9805-7776B10F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19986-A0CC-4297-A40E-AF6EE9747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78B46-2036-4F2D-BB96-E3F426F03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AA578-8FE1-4E9B-B644-FA41A93A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6073-2E75-430F-8D22-5006E4D64127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77685-D7B2-493D-AC6F-6A836589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3C300-CF20-43E0-879A-19F39607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62BB6-C997-41D8-88F4-E7A7A210D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80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31A58-F95E-4CC9-B77B-3CA21386B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88CE4-D524-4BAB-82C6-AB64D07A2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6D06B-E699-444F-B29B-F26C57010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6073-2E75-430F-8D22-5006E4D64127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8D4D5-BF22-416F-8D07-CE00692F9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23332-D773-44D9-81DF-4559D3791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62BB6-C997-41D8-88F4-E7A7A210DF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66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2E09-6B7D-48E9-AF3D-2D4EE3A63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Login Page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4D5E-ABCE-4EAB-BA30-8725A3D7B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Website Planning</a:t>
            </a:r>
          </a:p>
        </p:txBody>
      </p:sp>
    </p:spTree>
    <p:extLst>
      <p:ext uri="{BB962C8B-B14F-4D97-AF65-F5344CB8AC3E}">
        <p14:creationId xmlns:p14="http://schemas.microsoft.com/office/powerpoint/2010/main" val="293429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56C2-FFFF-4CC5-A59A-F09F5E26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 Palette</a:t>
            </a:r>
          </a:p>
        </p:txBody>
      </p:sp>
      <p:pic>
        <p:nvPicPr>
          <p:cNvPr id="4" name="Picture 2" descr="Résultat de recherche d'images pour &quot;purple colour palette&quot;">
            <a:extLst>
              <a:ext uri="{FF2B5EF4-FFF2-40B4-BE49-F238E27FC236}">
                <a16:creationId xmlns:a16="http://schemas.microsoft.com/office/drawing/2014/main" id="{56A82AE8-1A2A-4248-90E0-3DAC8CD013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79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E1ABD0-805E-4E23-8614-D807824617CC}"/>
              </a:ext>
            </a:extLst>
          </p:cNvPr>
          <p:cNvSpPr/>
          <p:nvPr/>
        </p:nvSpPr>
        <p:spPr>
          <a:xfrm>
            <a:off x="6354146" y="0"/>
            <a:ext cx="5837853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hnschrift Light" panose="020B0502040204020203" pitchFamily="34" charset="0"/>
            </a:endParaRPr>
          </a:p>
        </p:txBody>
      </p:sp>
      <p:sp>
        <p:nvSpPr>
          <p:cNvPr id="15" name="Wave 14">
            <a:extLst>
              <a:ext uri="{FF2B5EF4-FFF2-40B4-BE49-F238E27FC236}">
                <a16:creationId xmlns:a16="http://schemas.microsoft.com/office/drawing/2014/main" id="{F972557E-4567-44AC-93DD-A35600D9FD0D}"/>
              </a:ext>
            </a:extLst>
          </p:cNvPr>
          <p:cNvSpPr/>
          <p:nvPr/>
        </p:nvSpPr>
        <p:spPr>
          <a:xfrm rot="5400000">
            <a:off x="3089634" y="1904645"/>
            <a:ext cx="6858000" cy="3048709"/>
          </a:xfrm>
          <a:prstGeom prst="wave">
            <a:avLst>
              <a:gd name="adj1" fmla="val 200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ahnschrift Light" panose="020B0502040204020203" pitchFamily="34" charset="0"/>
            </a:endParaRPr>
          </a:p>
        </p:txBody>
      </p:sp>
      <p:pic>
        <p:nvPicPr>
          <p:cNvPr id="14" name="Graphic 13" descr="Cycling">
            <a:extLst>
              <a:ext uri="{FF2B5EF4-FFF2-40B4-BE49-F238E27FC236}">
                <a16:creationId xmlns:a16="http://schemas.microsoft.com/office/drawing/2014/main" id="{BF32ECC0-73BC-4702-91D3-55DD7116E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3160" y="1285646"/>
            <a:ext cx="4286706" cy="4286706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D4B820B-2E4D-419E-9FA1-F98B0CF51B64}"/>
              </a:ext>
            </a:extLst>
          </p:cNvPr>
          <p:cNvSpPr txBox="1"/>
          <p:nvPr/>
        </p:nvSpPr>
        <p:spPr>
          <a:xfrm>
            <a:off x="0" y="823981"/>
            <a:ext cx="6223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5400" dirty="0">
                <a:latin typeface="Bahnschrift Light" panose="020B0502040204020203" pitchFamily="34" charset="0"/>
              </a:rPr>
              <a:t>LOREM IPSUM</a:t>
            </a:r>
            <a:endParaRPr lang="en-GB" sz="5400" dirty="0">
              <a:latin typeface="Bahnschrift Light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132C9C-F865-4279-9A67-E8676A9F81DE}"/>
              </a:ext>
            </a:extLst>
          </p:cNvPr>
          <p:cNvSpPr txBox="1"/>
          <p:nvPr/>
        </p:nvSpPr>
        <p:spPr>
          <a:xfrm>
            <a:off x="360430" y="2036560"/>
            <a:ext cx="615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Light" panose="020B0502040204020203" pitchFamily="34" charset="0"/>
              </a:rPr>
              <a:t>Username: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5B22C1-E2BB-4C16-83CF-166C104E0E9A}"/>
              </a:ext>
            </a:extLst>
          </p:cNvPr>
          <p:cNvSpPr txBox="1"/>
          <p:nvPr/>
        </p:nvSpPr>
        <p:spPr>
          <a:xfrm>
            <a:off x="360430" y="3171634"/>
            <a:ext cx="615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Light" panose="020B0502040204020203" pitchFamily="34" charset="0"/>
              </a:rPr>
              <a:t>Password: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4C99D3-9D43-494C-B58E-5BF9AFE357EA}"/>
              </a:ext>
            </a:extLst>
          </p:cNvPr>
          <p:cNvSpPr txBox="1"/>
          <p:nvPr/>
        </p:nvSpPr>
        <p:spPr>
          <a:xfrm>
            <a:off x="393087" y="3586612"/>
            <a:ext cx="4778829" cy="5193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Bahnschrift Light" panose="020B0502040204020203" pitchFamily="34" charset="0"/>
              </a:rPr>
              <a:t>Password</a:t>
            </a:r>
          </a:p>
        </p:txBody>
      </p:sp>
      <p:pic>
        <p:nvPicPr>
          <p:cNvPr id="23" name="Graphic 22" descr="Blind">
            <a:extLst>
              <a:ext uri="{FF2B5EF4-FFF2-40B4-BE49-F238E27FC236}">
                <a16:creationId xmlns:a16="http://schemas.microsoft.com/office/drawing/2014/main" id="{16A05767-2FD6-4D01-9264-30A2DCD0A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2276" y="3667450"/>
            <a:ext cx="357673" cy="35767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DDC3BAD-0C7A-43D4-9C85-BBCC2C47FD18}"/>
              </a:ext>
            </a:extLst>
          </p:cNvPr>
          <p:cNvSpPr txBox="1"/>
          <p:nvPr/>
        </p:nvSpPr>
        <p:spPr>
          <a:xfrm>
            <a:off x="393087" y="2513053"/>
            <a:ext cx="4778829" cy="5193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Bahnschrift Light" panose="020B0502040204020203" pitchFamily="34" charset="0"/>
              </a:rPr>
              <a:t>Username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5E8CFB-D074-462C-BB36-31DA13E6C700}"/>
              </a:ext>
            </a:extLst>
          </p:cNvPr>
          <p:cNvSpPr txBox="1"/>
          <p:nvPr/>
        </p:nvSpPr>
        <p:spPr>
          <a:xfrm>
            <a:off x="393088" y="4472197"/>
            <a:ext cx="2359443" cy="519351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Bahnschrift Light" panose="020B0502040204020203" pitchFamily="34" charset="0"/>
              </a:rPr>
              <a:t>Login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5C5C8D-19E4-41BE-9C00-7C04EF36836E}"/>
              </a:ext>
            </a:extLst>
          </p:cNvPr>
          <p:cNvSpPr txBox="1"/>
          <p:nvPr/>
        </p:nvSpPr>
        <p:spPr>
          <a:xfrm>
            <a:off x="0" y="65314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Bahnschrift Light" panose="020B0502040204020203" pitchFamily="34" charset="0"/>
              </a:rPr>
              <a:t>HOME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2D53D3-C9DF-466F-8300-5C79B344CCC8}"/>
              </a:ext>
            </a:extLst>
          </p:cNvPr>
          <p:cNvSpPr txBox="1"/>
          <p:nvPr/>
        </p:nvSpPr>
        <p:spPr>
          <a:xfrm>
            <a:off x="8986513" y="88825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Bahnschrift Light" panose="020B0502040204020203" pitchFamily="34" charset="0"/>
              </a:rPr>
              <a:t>ABOUT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8CB9A7-A3D4-4973-B703-827B36802012}"/>
              </a:ext>
            </a:extLst>
          </p:cNvPr>
          <p:cNvSpPr txBox="1"/>
          <p:nvPr/>
        </p:nvSpPr>
        <p:spPr>
          <a:xfrm>
            <a:off x="10645521" y="65314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Bahnschrift Light" panose="020B0502040204020203" pitchFamily="34" charset="0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9087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Light</vt:lpstr>
      <vt:lpstr>Calibri</vt:lpstr>
      <vt:lpstr>Calibri Light</vt:lpstr>
      <vt:lpstr>Office Theme</vt:lpstr>
      <vt:lpstr>Login Page 4</vt:lpstr>
      <vt:lpstr>Colour Palette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Linux</dc:creator>
  <cp:lastModifiedBy>Linux</cp:lastModifiedBy>
  <cp:revision>51</cp:revision>
  <dcterms:created xsi:type="dcterms:W3CDTF">2021-02-09T16:27:18Z</dcterms:created>
  <dcterms:modified xsi:type="dcterms:W3CDTF">2021-02-09T17:04:30Z</dcterms:modified>
</cp:coreProperties>
</file>