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3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4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5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1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2C888199-A81D-DF41-A36B-7FC7B013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5" y="1932292"/>
            <a:ext cx="1352876" cy="13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control, remote, game&#10;&#10;Description automatically generated">
            <a:extLst>
              <a:ext uri="{FF2B5EF4-FFF2-40B4-BE49-F238E27FC236}">
                <a16:creationId xmlns:a16="http://schemas.microsoft.com/office/drawing/2014/main" id="{74BA64A7-1CE1-A449-A0FE-1DCE353A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234" y="1588238"/>
            <a:ext cx="4903304" cy="1470991"/>
          </a:xfrm>
          <a:prstGeom prst="rect">
            <a:avLst/>
          </a:prstGeom>
        </p:spPr>
      </p:pic>
      <p:pic>
        <p:nvPicPr>
          <p:cNvPr id="7" name="Picture 6" descr="A picture containing looking, sitting, dark, table&#10;&#10;Description automatically generated">
            <a:extLst>
              <a:ext uri="{FF2B5EF4-FFF2-40B4-BE49-F238E27FC236}">
                <a16:creationId xmlns:a16="http://schemas.microsoft.com/office/drawing/2014/main" id="{CC486D9C-3608-AB44-A7AD-3DEF4C5F5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63254"/>
            <a:ext cx="3021496" cy="1335951"/>
          </a:xfrm>
          <a:prstGeom prst="rect">
            <a:avLst/>
          </a:prstGeom>
        </p:spPr>
      </p:pic>
      <p:pic>
        <p:nvPicPr>
          <p:cNvPr id="10" name="Picture 9" descr="A close up of a light&#10;&#10;Description automatically generated">
            <a:extLst>
              <a:ext uri="{FF2B5EF4-FFF2-40B4-BE49-F238E27FC236}">
                <a16:creationId xmlns:a16="http://schemas.microsoft.com/office/drawing/2014/main" id="{9E573C7F-2D59-6D40-8716-A383660FE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234" y="211419"/>
            <a:ext cx="1227851" cy="1239620"/>
          </a:xfrm>
          <a:prstGeom prst="rect">
            <a:avLst/>
          </a:prstGeom>
        </p:spPr>
      </p:pic>
      <p:pic>
        <p:nvPicPr>
          <p:cNvPr id="13" name="Picture 12" descr="A close up of a flower&#10;&#10;Description automatically generated">
            <a:extLst>
              <a:ext uri="{FF2B5EF4-FFF2-40B4-BE49-F238E27FC236}">
                <a16:creationId xmlns:a16="http://schemas.microsoft.com/office/drawing/2014/main" id="{2B42E1E1-E6EB-364A-AEEA-3446EA72F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8" y="130652"/>
            <a:ext cx="1506681" cy="1597832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075C2B4-3E09-174B-B9F5-0F96381A8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834" y="243768"/>
            <a:ext cx="914400" cy="1371600"/>
          </a:xfrm>
          <a:prstGeom prst="rect">
            <a:avLst/>
          </a:prstGeom>
        </p:spPr>
      </p:pic>
      <p:pic>
        <p:nvPicPr>
          <p:cNvPr id="17" name="Picture 16" descr="A picture containing object, table, dark, sitting&#10;&#10;Description automatically generated">
            <a:extLst>
              <a:ext uri="{FF2B5EF4-FFF2-40B4-BE49-F238E27FC236}">
                <a16:creationId xmlns:a16="http://schemas.microsoft.com/office/drawing/2014/main" id="{BB7AE440-22DA-6946-9685-19C45B324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4919" y="3059229"/>
            <a:ext cx="5935060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760D20-70B1-F248-BF1E-E46E023509B8}"/>
              </a:ext>
            </a:extLst>
          </p:cNvPr>
          <p:cNvSpPr txBox="1"/>
          <p:nvPr/>
        </p:nvSpPr>
        <p:spPr>
          <a:xfrm>
            <a:off x="1506681" y="4708883"/>
            <a:ext cx="64969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volcano plots: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Clusters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 err="1"/>
              <a:t>Cluters</a:t>
            </a:r>
            <a:r>
              <a:rPr lang="en-US" dirty="0"/>
              <a:t> along trajectory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P2 arm </a:t>
            </a:r>
            <a:r>
              <a:rPr lang="en-US" dirty="0" err="1"/>
              <a:t>v.s</a:t>
            </a:r>
            <a:r>
              <a:rPr lang="en-US" dirty="0"/>
              <a:t>. Cl13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Violin plot: selected genes</a:t>
            </a:r>
          </a:p>
          <a:p>
            <a:endParaRPr lang="en-US" dirty="0"/>
          </a:p>
          <a:p>
            <a:r>
              <a:rPr lang="en-US" dirty="0"/>
              <a:t>Use a heatmap instead of bar chart for representing distribution of:</a:t>
            </a:r>
          </a:p>
          <a:p>
            <a:r>
              <a:rPr lang="en-US" dirty="0"/>
              <a:t>- Day5/Day8</a:t>
            </a:r>
          </a:p>
          <a:p>
            <a:r>
              <a:rPr lang="en-US" dirty="0"/>
              <a:t>– Arm / Cl13</a:t>
            </a:r>
          </a:p>
          <a:p>
            <a:r>
              <a:rPr lang="en-US" dirty="0"/>
              <a:t>- P14 / Tetramer</a:t>
            </a:r>
          </a:p>
        </p:txBody>
      </p:sp>
    </p:spTree>
    <p:extLst>
      <p:ext uri="{BB962C8B-B14F-4D97-AF65-F5344CB8AC3E}">
        <p14:creationId xmlns:p14="http://schemas.microsoft.com/office/powerpoint/2010/main" val="351500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8578EF-3729-4046-B9F4-B611C2DB1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2770"/>
            <a:ext cx="7772400" cy="3882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1FBF9-8831-DD4B-A025-8752D7B73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72400" cy="38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0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913BEF-1507-2840-971A-1E6BF28C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0023"/>
            <a:ext cx="7772400" cy="3882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D303BD-703A-2449-B1BB-5858D2E5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72400" cy="38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4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27BC0-A711-324C-AB2B-5ADA09FA559E}"/>
              </a:ext>
            </a:extLst>
          </p:cNvPr>
          <p:cNvSpPr txBox="1"/>
          <p:nvPr/>
        </p:nvSpPr>
        <p:spPr>
          <a:xfrm>
            <a:off x="0" y="0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 velocity analysis</a:t>
            </a:r>
          </a:p>
          <a:p>
            <a:r>
              <a:rPr lang="en-US" dirty="0"/>
              <a:t>- Re-interrogate the developmental relations between cells with RNA-velocity</a:t>
            </a:r>
          </a:p>
        </p:txBody>
      </p:sp>
    </p:spTree>
    <p:extLst>
      <p:ext uri="{BB962C8B-B14F-4D97-AF65-F5344CB8AC3E}">
        <p14:creationId xmlns:p14="http://schemas.microsoft.com/office/powerpoint/2010/main" val="94343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60</Words>
  <Application>Microsoft Macintosh PowerPoint</Application>
  <PresentationFormat>Custom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Huitian Diao</dc:creator>
  <cp:lastModifiedBy>Huitian Diao</cp:lastModifiedBy>
  <cp:revision>17</cp:revision>
  <dcterms:created xsi:type="dcterms:W3CDTF">2020-09-14T17:58:17Z</dcterms:created>
  <dcterms:modified xsi:type="dcterms:W3CDTF">2020-09-18T20:52:29Z</dcterms:modified>
</cp:coreProperties>
</file>