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0"/>
    <p:restoredTop sz="94694"/>
  </p:normalViewPr>
  <p:slideViewPr>
    <p:cSldViewPr snapToGrid="0" snapToObjects="1">
      <p:cViewPr>
        <p:scale>
          <a:sx n="218" d="100"/>
          <a:sy n="218" d="100"/>
        </p:scale>
        <p:origin x="-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7D67-9B6B-7647-AE90-5E5D9DF9FEFD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46109EF-76C3-2449-B958-8E9879BD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88845" cy="175863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7D0B41B-8D1A-6940-9F37-0EF4A59F5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0" b="9767"/>
          <a:stretch/>
        </p:blipFill>
        <p:spPr bwMode="auto">
          <a:xfrm>
            <a:off x="1788845" y="0"/>
            <a:ext cx="1538166" cy="16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map, text, skiing, outdoor&#10;&#10;Description automatically generated">
            <a:extLst>
              <a:ext uri="{FF2B5EF4-FFF2-40B4-BE49-F238E27FC236}">
                <a16:creationId xmlns:a16="http://schemas.microsoft.com/office/drawing/2014/main" id="{BA22E5CF-39B0-3247-8B64-F00F390BF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90" y="0"/>
            <a:ext cx="3892067" cy="277369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888199-A81D-DF41-A36B-7FC7B013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6" y="3484522"/>
            <a:ext cx="4018483" cy="39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3B141-B40E-534F-B7EE-C4357112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" y="0"/>
            <a:ext cx="7772400" cy="3882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6514D-AC90-DA44-8765-C6486E95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9086"/>
            <a:ext cx="7772400" cy="3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DE13D-316F-E64E-99C8-2DD06A89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73"/>
            <a:ext cx="7772400" cy="3882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53D276-6DE0-404B-956F-C53FC41C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8673"/>
            <a:ext cx="7772400" cy="3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7</cp:revision>
  <dcterms:created xsi:type="dcterms:W3CDTF">2020-09-14T17:58:17Z</dcterms:created>
  <dcterms:modified xsi:type="dcterms:W3CDTF">2020-09-14T19:36:46Z</dcterms:modified>
</cp:coreProperties>
</file>